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3" r:id="rId6"/>
    <p:sldId id="260" r:id="rId7"/>
    <p:sldId id="262"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EC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109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D7F129-DBA3-4986-AC2D-1AE0880F057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C636C84-8A71-41FA-8232-9E162D180B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E8E02C56-B48F-4F48-8F8F-3881F02FA36F}"/>
              </a:ext>
            </a:extLst>
          </p:cNvPr>
          <p:cNvSpPr>
            <a:spLocks noGrp="1"/>
          </p:cNvSpPr>
          <p:nvPr>
            <p:ph type="dt" sz="half" idx="10"/>
          </p:nvPr>
        </p:nvSpPr>
        <p:spPr/>
        <p:txBody>
          <a:bodyPr/>
          <a:lstStyle/>
          <a:p>
            <a:fld id="{22EC0BFA-D0C5-4396-BD2A-75814942AEF1}" type="datetimeFigureOut">
              <a:rPr lang="de-DE" smtClean="0"/>
              <a:t>19.01.2022</a:t>
            </a:fld>
            <a:endParaRPr lang="de-DE"/>
          </a:p>
        </p:txBody>
      </p:sp>
      <p:sp>
        <p:nvSpPr>
          <p:cNvPr id="5" name="Fußzeilenplatzhalter 4">
            <a:extLst>
              <a:ext uri="{FF2B5EF4-FFF2-40B4-BE49-F238E27FC236}">
                <a16:creationId xmlns:a16="http://schemas.microsoft.com/office/drawing/2014/main" id="{477A32EB-8E8C-4DED-BB9A-1E9C7D68546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A318E45-E399-40A9-B26F-10849391D743}"/>
              </a:ext>
            </a:extLst>
          </p:cNvPr>
          <p:cNvSpPr>
            <a:spLocks noGrp="1"/>
          </p:cNvSpPr>
          <p:nvPr>
            <p:ph type="sldNum" sz="quarter" idx="12"/>
          </p:nvPr>
        </p:nvSpPr>
        <p:spPr/>
        <p:txBody>
          <a:bodyPr/>
          <a:lstStyle/>
          <a:p>
            <a:fld id="{8E57F732-E792-4F04-9C43-750D074ACF3A}" type="slidenum">
              <a:rPr lang="de-DE" smtClean="0"/>
              <a:t>‹Nr.›</a:t>
            </a:fld>
            <a:endParaRPr lang="de-DE"/>
          </a:p>
        </p:txBody>
      </p:sp>
    </p:spTree>
    <p:extLst>
      <p:ext uri="{BB962C8B-B14F-4D97-AF65-F5344CB8AC3E}">
        <p14:creationId xmlns:p14="http://schemas.microsoft.com/office/powerpoint/2010/main" val="1365581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F2C1DF-23EA-4D60-927D-108BC8782F5D}"/>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0B9F715-C89C-4C28-B58A-4D4C5145D04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8EA45E2-D4A4-4600-AA37-CC0312218DB2}"/>
              </a:ext>
            </a:extLst>
          </p:cNvPr>
          <p:cNvSpPr>
            <a:spLocks noGrp="1"/>
          </p:cNvSpPr>
          <p:nvPr>
            <p:ph type="dt" sz="half" idx="10"/>
          </p:nvPr>
        </p:nvSpPr>
        <p:spPr/>
        <p:txBody>
          <a:bodyPr/>
          <a:lstStyle/>
          <a:p>
            <a:fld id="{22EC0BFA-D0C5-4396-BD2A-75814942AEF1}" type="datetimeFigureOut">
              <a:rPr lang="de-DE" smtClean="0"/>
              <a:t>19.01.2022</a:t>
            </a:fld>
            <a:endParaRPr lang="de-DE"/>
          </a:p>
        </p:txBody>
      </p:sp>
      <p:sp>
        <p:nvSpPr>
          <p:cNvPr id="5" name="Fußzeilenplatzhalter 4">
            <a:extLst>
              <a:ext uri="{FF2B5EF4-FFF2-40B4-BE49-F238E27FC236}">
                <a16:creationId xmlns:a16="http://schemas.microsoft.com/office/drawing/2014/main" id="{4328F3BC-2D5B-4CF1-A7DB-A13C2D5AE7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01F50D4-D7AC-4216-BE47-E8829ADB3FA6}"/>
              </a:ext>
            </a:extLst>
          </p:cNvPr>
          <p:cNvSpPr>
            <a:spLocks noGrp="1"/>
          </p:cNvSpPr>
          <p:nvPr>
            <p:ph type="sldNum" sz="quarter" idx="12"/>
          </p:nvPr>
        </p:nvSpPr>
        <p:spPr/>
        <p:txBody>
          <a:bodyPr/>
          <a:lstStyle/>
          <a:p>
            <a:fld id="{8E57F732-E792-4F04-9C43-750D074ACF3A}" type="slidenum">
              <a:rPr lang="de-DE" smtClean="0"/>
              <a:t>‹Nr.›</a:t>
            </a:fld>
            <a:endParaRPr lang="de-DE"/>
          </a:p>
        </p:txBody>
      </p:sp>
    </p:spTree>
    <p:extLst>
      <p:ext uri="{BB962C8B-B14F-4D97-AF65-F5344CB8AC3E}">
        <p14:creationId xmlns:p14="http://schemas.microsoft.com/office/powerpoint/2010/main" val="1734028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FDEDAC0-6A37-4508-AA5B-FEC28DD8131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52A31A9A-7744-4537-ACF0-43035069808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F942099-8373-4A02-A1D1-5257BDCD5FBC}"/>
              </a:ext>
            </a:extLst>
          </p:cNvPr>
          <p:cNvSpPr>
            <a:spLocks noGrp="1"/>
          </p:cNvSpPr>
          <p:nvPr>
            <p:ph type="dt" sz="half" idx="10"/>
          </p:nvPr>
        </p:nvSpPr>
        <p:spPr/>
        <p:txBody>
          <a:bodyPr/>
          <a:lstStyle/>
          <a:p>
            <a:fld id="{22EC0BFA-D0C5-4396-BD2A-75814942AEF1}" type="datetimeFigureOut">
              <a:rPr lang="de-DE" smtClean="0"/>
              <a:t>19.01.2022</a:t>
            </a:fld>
            <a:endParaRPr lang="de-DE"/>
          </a:p>
        </p:txBody>
      </p:sp>
      <p:sp>
        <p:nvSpPr>
          <p:cNvPr id="5" name="Fußzeilenplatzhalter 4">
            <a:extLst>
              <a:ext uri="{FF2B5EF4-FFF2-40B4-BE49-F238E27FC236}">
                <a16:creationId xmlns:a16="http://schemas.microsoft.com/office/drawing/2014/main" id="{2D0853F0-71E5-46CE-B521-0F21985EC9C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EA64EFE-13FA-4B69-A1FF-E41FA7C4489C}"/>
              </a:ext>
            </a:extLst>
          </p:cNvPr>
          <p:cNvSpPr>
            <a:spLocks noGrp="1"/>
          </p:cNvSpPr>
          <p:nvPr>
            <p:ph type="sldNum" sz="quarter" idx="12"/>
          </p:nvPr>
        </p:nvSpPr>
        <p:spPr/>
        <p:txBody>
          <a:bodyPr/>
          <a:lstStyle/>
          <a:p>
            <a:fld id="{8E57F732-E792-4F04-9C43-750D074ACF3A}" type="slidenum">
              <a:rPr lang="de-DE" smtClean="0"/>
              <a:t>‹Nr.›</a:t>
            </a:fld>
            <a:endParaRPr lang="de-DE"/>
          </a:p>
        </p:txBody>
      </p:sp>
    </p:spTree>
    <p:extLst>
      <p:ext uri="{BB962C8B-B14F-4D97-AF65-F5344CB8AC3E}">
        <p14:creationId xmlns:p14="http://schemas.microsoft.com/office/powerpoint/2010/main" val="3591344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18A42B-38E6-4397-A15A-A58499687B6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D6FBA10-9FED-4EF3-81B9-8005CE949B84}"/>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349C968-DF7F-487B-855B-412DB13B807F}"/>
              </a:ext>
            </a:extLst>
          </p:cNvPr>
          <p:cNvSpPr>
            <a:spLocks noGrp="1"/>
          </p:cNvSpPr>
          <p:nvPr>
            <p:ph type="dt" sz="half" idx="10"/>
          </p:nvPr>
        </p:nvSpPr>
        <p:spPr/>
        <p:txBody>
          <a:bodyPr/>
          <a:lstStyle/>
          <a:p>
            <a:fld id="{22EC0BFA-D0C5-4396-BD2A-75814942AEF1}" type="datetimeFigureOut">
              <a:rPr lang="de-DE" smtClean="0"/>
              <a:t>19.01.2022</a:t>
            </a:fld>
            <a:endParaRPr lang="de-DE"/>
          </a:p>
        </p:txBody>
      </p:sp>
      <p:sp>
        <p:nvSpPr>
          <p:cNvPr id="5" name="Fußzeilenplatzhalter 4">
            <a:extLst>
              <a:ext uri="{FF2B5EF4-FFF2-40B4-BE49-F238E27FC236}">
                <a16:creationId xmlns:a16="http://schemas.microsoft.com/office/drawing/2014/main" id="{FEE0DAD8-D06B-4CBE-A144-F94C1078A11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93E4D3A-CD90-4EC8-9EAA-5788B929EDA3}"/>
              </a:ext>
            </a:extLst>
          </p:cNvPr>
          <p:cNvSpPr>
            <a:spLocks noGrp="1"/>
          </p:cNvSpPr>
          <p:nvPr>
            <p:ph type="sldNum" sz="quarter" idx="12"/>
          </p:nvPr>
        </p:nvSpPr>
        <p:spPr/>
        <p:txBody>
          <a:bodyPr/>
          <a:lstStyle/>
          <a:p>
            <a:fld id="{8E57F732-E792-4F04-9C43-750D074ACF3A}" type="slidenum">
              <a:rPr lang="de-DE" smtClean="0"/>
              <a:t>‹Nr.›</a:t>
            </a:fld>
            <a:endParaRPr lang="de-DE"/>
          </a:p>
        </p:txBody>
      </p:sp>
    </p:spTree>
    <p:extLst>
      <p:ext uri="{BB962C8B-B14F-4D97-AF65-F5344CB8AC3E}">
        <p14:creationId xmlns:p14="http://schemas.microsoft.com/office/powerpoint/2010/main" val="3573355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3FBED9-7287-429E-8627-B1B76FCFB15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D4CC52D1-F3B6-49AD-AFEF-134F2E6C5C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DD88912-C1AB-4F88-AD33-52C102254F49}"/>
              </a:ext>
            </a:extLst>
          </p:cNvPr>
          <p:cNvSpPr>
            <a:spLocks noGrp="1"/>
          </p:cNvSpPr>
          <p:nvPr>
            <p:ph type="dt" sz="half" idx="10"/>
          </p:nvPr>
        </p:nvSpPr>
        <p:spPr/>
        <p:txBody>
          <a:bodyPr/>
          <a:lstStyle/>
          <a:p>
            <a:fld id="{22EC0BFA-D0C5-4396-BD2A-75814942AEF1}" type="datetimeFigureOut">
              <a:rPr lang="de-DE" smtClean="0"/>
              <a:t>19.01.2022</a:t>
            </a:fld>
            <a:endParaRPr lang="de-DE"/>
          </a:p>
        </p:txBody>
      </p:sp>
      <p:sp>
        <p:nvSpPr>
          <p:cNvPr id="5" name="Fußzeilenplatzhalter 4">
            <a:extLst>
              <a:ext uri="{FF2B5EF4-FFF2-40B4-BE49-F238E27FC236}">
                <a16:creationId xmlns:a16="http://schemas.microsoft.com/office/drawing/2014/main" id="{5B36D0BF-2052-43BA-8595-265354BC8CD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87BB85A-6C8A-474B-902F-2A60769B7AC9}"/>
              </a:ext>
            </a:extLst>
          </p:cNvPr>
          <p:cNvSpPr>
            <a:spLocks noGrp="1"/>
          </p:cNvSpPr>
          <p:nvPr>
            <p:ph type="sldNum" sz="quarter" idx="12"/>
          </p:nvPr>
        </p:nvSpPr>
        <p:spPr/>
        <p:txBody>
          <a:bodyPr/>
          <a:lstStyle/>
          <a:p>
            <a:fld id="{8E57F732-E792-4F04-9C43-750D074ACF3A}" type="slidenum">
              <a:rPr lang="de-DE" smtClean="0"/>
              <a:t>‹Nr.›</a:t>
            </a:fld>
            <a:endParaRPr lang="de-DE"/>
          </a:p>
        </p:txBody>
      </p:sp>
    </p:spTree>
    <p:extLst>
      <p:ext uri="{BB962C8B-B14F-4D97-AF65-F5344CB8AC3E}">
        <p14:creationId xmlns:p14="http://schemas.microsoft.com/office/powerpoint/2010/main" val="3229657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C727C1-D098-49DE-8A84-86D356A0786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1BCA126-7BCF-450B-B8B3-582A26E27A1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6B6072-15A1-4B22-AAF3-E704F4EE8C0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C129B655-30CC-4721-8F51-12ED55482948}"/>
              </a:ext>
            </a:extLst>
          </p:cNvPr>
          <p:cNvSpPr>
            <a:spLocks noGrp="1"/>
          </p:cNvSpPr>
          <p:nvPr>
            <p:ph type="dt" sz="half" idx="10"/>
          </p:nvPr>
        </p:nvSpPr>
        <p:spPr/>
        <p:txBody>
          <a:bodyPr/>
          <a:lstStyle/>
          <a:p>
            <a:fld id="{22EC0BFA-D0C5-4396-BD2A-75814942AEF1}" type="datetimeFigureOut">
              <a:rPr lang="de-DE" smtClean="0"/>
              <a:t>19.01.2022</a:t>
            </a:fld>
            <a:endParaRPr lang="de-DE"/>
          </a:p>
        </p:txBody>
      </p:sp>
      <p:sp>
        <p:nvSpPr>
          <p:cNvPr id="6" name="Fußzeilenplatzhalter 5">
            <a:extLst>
              <a:ext uri="{FF2B5EF4-FFF2-40B4-BE49-F238E27FC236}">
                <a16:creationId xmlns:a16="http://schemas.microsoft.com/office/drawing/2014/main" id="{8A79733F-F1FC-4A5B-A537-278C93A4827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178F72-C8CD-4D53-BCE3-656C65AE2FD8}"/>
              </a:ext>
            </a:extLst>
          </p:cNvPr>
          <p:cNvSpPr>
            <a:spLocks noGrp="1"/>
          </p:cNvSpPr>
          <p:nvPr>
            <p:ph type="sldNum" sz="quarter" idx="12"/>
          </p:nvPr>
        </p:nvSpPr>
        <p:spPr/>
        <p:txBody>
          <a:bodyPr/>
          <a:lstStyle/>
          <a:p>
            <a:fld id="{8E57F732-E792-4F04-9C43-750D074ACF3A}" type="slidenum">
              <a:rPr lang="de-DE" smtClean="0"/>
              <a:t>‹Nr.›</a:t>
            </a:fld>
            <a:endParaRPr lang="de-DE"/>
          </a:p>
        </p:txBody>
      </p:sp>
    </p:spTree>
    <p:extLst>
      <p:ext uri="{BB962C8B-B14F-4D97-AF65-F5344CB8AC3E}">
        <p14:creationId xmlns:p14="http://schemas.microsoft.com/office/powerpoint/2010/main" val="323016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DAA9DB-8B5D-4C44-85B0-D6161589A218}"/>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41CCE7C-9E7C-4ED1-AE34-1A41196E11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6727EFC-F84E-46F8-8F37-364FD9A4093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17C78C5-A8BD-4A2D-A3B1-9DD3B7EE22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9997A7A-405B-4BC3-9103-E93FFBED8E7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BAC1297-5668-4847-81BC-480C661B4FF0}"/>
              </a:ext>
            </a:extLst>
          </p:cNvPr>
          <p:cNvSpPr>
            <a:spLocks noGrp="1"/>
          </p:cNvSpPr>
          <p:nvPr>
            <p:ph type="dt" sz="half" idx="10"/>
          </p:nvPr>
        </p:nvSpPr>
        <p:spPr/>
        <p:txBody>
          <a:bodyPr/>
          <a:lstStyle/>
          <a:p>
            <a:fld id="{22EC0BFA-D0C5-4396-BD2A-75814942AEF1}" type="datetimeFigureOut">
              <a:rPr lang="de-DE" smtClean="0"/>
              <a:t>19.01.2022</a:t>
            </a:fld>
            <a:endParaRPr lang="de-DE"/>
          </a:p>
        </p:txBody>
      </p:sp>
      <p:sp>
        <p:nvSpPr>
          <p:cNvPr id="8" name="Fußzeilenplatzhalter 7">
            <a:extLst>
              <a:ext uri="{FF2B5EF4-FFF2-40B4-BE49-F238E27FC236}">
                <a16:creationId xmlns:a16="http://schemas.microsoft.com/office/drawing/2014/main" id="{90B6E9A9-43B8-42F0-A150-FA3908DFD8E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CC5E483A-FF3F-4D45-97A6-A042B7614D02}"/>
              </a:ext>
            </a:extLst>
          </p:cNvPr>
          <p:cNvSpPr>
            <a:spLocks noGrp="1"/>
          </p:cNvSpPr>
          <p:nvPr>
            <p:ph type="sldNum" sz="quarter" idx="12"/>
          </p:nvPr>
        </p:nvSpPr>
        <p:spPr/>
        <p:txBody>
          <a:bodyPr/>
          <a:lstStyle/>
          <a:p>
            <a:fld id="{8E57F732-E792-4F04-9C43-750D074ACF3A}" type="slidenum">
              <a:rPr lang="de-DE" smtClean="0"/>
              <a:t>‹Nr.›</a:t>
            </a:fld>
            <a:endParaRPr lang="de-DE"/>
          </a:p>
        </p:txBody>
      </p:sp>
    </p:spTree>
    <p:extLst>
      <p:ext uri="{BB962C8B-B14F-4D97-AF65-F5344CB8AC3E}">
        <p14:creationId xmlns:p14="http://schemas.microsoft.com/office/powerpoint/2010/main" val="969490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3793BD-99AD-47E6-BFAF-079D31F4E61C}"/>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AD15696-357B-4F12-A4AC-EF5B9AAC1A7D}"/>
              </a:ext>
            </a:extLst>
          </p:cNvPr>
          <p:cNvSpPr>
            <a:spLocks noGrp="1"/>
          </p:cNvSpPr>
          <p:nvPr>
            <p:ph type="dt" sz="half" idx="10"/>
          </p:nvPr>
        </p:nvSpPr>
        <p:spPr/>
        <p:txBody>
          <a:bodyPr/>
          <a:lstStyle/>
          <a:p>
            <a:fld id="{22EC0BFA-D0C5-4396-BD2A-75814942AEF1}" type="datetimeFigureOut">
              <a:rPr lang="de-DE" smtClean="0"/>
              <a:t>19.01.2022</a:t>
            </a:fld>
            <a:endParaRPr lang="de-DE"/>
          </a:p>
        </p:txBody>
      </p:sp>
      <p:sp>
        <p:nvSpPr>
          <p:cNvPr id="4" name="Fußzeilenplatzhalter 3">
            <a:extLst>
              <a:ext uri="{FF2B5EF4-FFF2-40B4-BE49-F238E27FC236}">
                <a16:creationId xmlns:a16="http://schemas.microsoft.com/office/drawing/2014/main" id="{2F18A1E6-DEAB-4615-8401-5D3BB0212D4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C02F821-78C1-4A75-92D0-4C2E52507EDE}"/>
              </a:ext>
            </a:extLst>
          </p:cNvPr>
          <p:cNvSpPr>
            <a:spLocks noGrp="1"/>
          </p:cNvSpPr>
          <p:nvPr>
            <p:ph type="sldNum" sz="quarter" idx="12"/>
          </p:nvPr>
        </p:nvSpPr>
        <p:spPr/>
        <p:txBody>
          <a:bodyPr/>
          <a:lstStyle/>
          <a:p>
            <a:fld id="{8E57F732-E792-4F04-9C43-750D074ACF3A}" type="slidenum">
              <a:rPr lang="de-DE" smtClean="0"/>
              <a:t>‹Nr.›</a:t>
            </a:fld>
            <a:endParaRPr lang="de-DE"/>
          </a:p>
        </p:txBody>
      </p:sp>
    </p:spTree>
    <p:extLst>
      <p:ext uri="{BB962C8B-B14F-4D97-AF65-F5344CB8AC3E}">
        <p14:creationId xmlns:p14="http://schemas.microsoft.com/office/powerpoint/2010/main" val="58346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5D0957-6D7A-4FB1-80F2-93D691BF93C9}"/>
              </a:ext>
            </a:extLst>
          </p:cNvPr>
          <p:cNvSpPr>
            <a:spLocks noGrp="1"/>
          </p:cNvSpPr>
          <p:nvPr>
            <p:ph type="dt" sz="half" idx="10"/>
          </p:nvPr>
        </p:nvSpPr>
        <p:spPr/>
        <p:txBody>
          <a:bodyPr/>
          <a:lstStyle/>
          <a:p>
            <a:fld id="{22EC0BFA-D0C5-4396-BD2A-75814942AEF1}" type="datetimeFigureOut">
              <a:rPr lang="de-DE" smtClean="0"/>
              <a:t>19.01.2022</a:t>
            </a:fld>
            <a:endParaRPr lang="de-DE"/>
          </a:p>
        </p:txBody>
      </p:sp>
      <p:sp>
        <p:nvSpPr>
          <p:cNvPr id="3" name="Fußzeilenplatzhalter 2">
            <a:extLst>
              <a:ext uri="{FF2B5EF4-FFF2-40B4-BE49-F238E27FC236}">
                <a16:creationId xmlns:a16="http://schemas.microsoft.com/office/drawing/2014/main" id="{35FDA0D3-CEE4-4B47-BAC5-1C7E42118E2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3EAAFBF-D227-4A20-9D57-3122801817CE}"/>
              </a:ext>
            </a:extLst>
          </p:cNvPr>
          <p:cNvSpPr>
            <a:spLocks noGrp="1"/>
          </p:cNvSpPr>
          <p:nvPr>
            <p:ph type="sldNum" sz="quarter" idx="12"/>
          </p:nvPr>
        </p:nvSpPr>
        <p:spPr/>
        <p:txBody>
          <a:bodyPr/>
          <a:lstStyle/>
          <a:p>
            <a:fld id="{8E57F732-E792-4F04-9C43-750D074ACF3A}" type="slidenum">
              <a:rPr lang="de-DE" smtClean="0"/>
              <a:t>‹Nr.›</a:t>
            </a:fld>
            <a:endParaRPr lang="de-DE"/>
          </a:p>
        </p:txBody>
      </p:sp>
    </p:spTree>
    <p:extLst>
      <p:ext uri="{BB962C8B-B14F-4D97-AF65-F5344CB8AC3E}">
        <p14:creationId xmlns:p14="http://schemas.microsoft.com/office/powerpoint/2010/main" val="2143191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C62BCA-D616-4AA4-B027-0B7FDFECF51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D29400E2-41CD-4929-92C5-ED84CB1583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567680E-9632-4E36-9D4C-22D8C10B8F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56A886C-503D-48E9-AC70-66BBC67F66E6}"/>
              </a:ext>
            </a:extLst>
          </p:cNvPr>
          <p:cNvSpPr>
            <a:spLocks noGrp="1"/>
          </p:cNvSpPr>
          <p:nvPr>
            <p:ph type="dt" sz="half" idx="10"/>
          </p:nvPr>
        </p:nvSpPr>
        <p:spPr/>
        <p:txBody>
          <a:bodyPr/>
          <a:lstStyle/>
          <a:p>
            <a:fld id="{22EC0BFA-D0C5-4396-BD2A-75814942AEF1}" type="datetimeFigureOut">
              <a:rPr lang="de-DE" smtClean="0"/>
              <a:t>19.01.2022</a:t>
            </a:fld>
            <a:endParaRPr lang="de-DE"/>
          </a:p>
        </p:txBody>
      </p:sp>
      <p:sp>
        <p:nvSpPr>
          <p:cNvPr id="6" name="Fußzeilenplatzhalter 5">
            <a:extLst>
              <a:ext uri="{FF2B5EF4-FFF2-40B4-BE49-F238E27FC236}">
                <a16:creationId xmlns:a16="http://schemas.microsoft.com/office/drawing/2014/main" id="{7A3A49E8-47BD-45BF-A2DE-0283370A620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89400F8-1E75-476F-9FBC-F42295164ABD}"/>
              </a:ext>
            </a:extLst>
          </p:cNvPr>
          <p:cNvSpPr>
            <a:spLocks noGrp="1"/>
          </p:cNvSpPr>
          <p:nvPr>
            <p:ph type="sldNum" sz="quarter" idx="12"/>
          </p:nvPr>
        </p:nvSpPr>
        <p:spPr/>
        <p:txBody>
          <a:bodyPr/>
          <a:lstStyle/>
          <a:p>
            <a:fld id="{8E57F732-E792-4F04-9C43-750D074ACF3A}" type="slidenum">
              <a:rPr lang="de-DE" smtClean="0"/>
              <a:t>‹Nr.›</a:t>
            </a:fld>
            <a:endParaRPr lang="de-DE"/>
          </a:p>
        </p:txBody>
      </p:sp>
    </p:spTree>
    <p:extLst>
      <p:ext uri="{BB962C8B-B14F-4D97-AF65-F5344CB8AC3E}">
        <p14:creationId xmlns:p14="http://schemas.microsoft.com/office/powerpoint/2010/main" val="1869968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1F0B6D-2622-4CAB-AE8E-C7EDA9958D2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7DEF6D3-2F8B-4519-8C0C-A125AD4817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9A1DFDC-2C7E-48FE-9DB9-5155B2788A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4C63E43-01F9-40D6-A6E5-F005CF5617EB}"/>
              </a:ext>
            </a:extLst>
          </p:cNvPr>
          <p:cNvSpPr>
            <a:spLocks noGrp="1"/>
          </p:cNvSpPr>
          <p:nvPr>
            <p:ph type="dt" sz="half" idx="10"/>
          </p:nvPr>
        </p:nvSpPr>
        <p:spPr/>
        <p:txBody>
          <a:bodyPr/>
          <a:lstStyle/>
          <a:p>
            <a:fld id="{22EC0BFA-D0C5-4396-BD2A-75814942AEF1}" type="datetimeFigureOut">
              <a:rPr lang="de-DE" smtClean="0"/>
              <a:t>19.01.2022</a:t>
            </a:fld>
            <a:endParaRPr lang="de-DE"/>
          </a:p>
        </p:txBody>
      </p:sp>
      <p:sp>
        <p:nvSpPr>
          <p:cNvPr id="6" name="Fußzeilenplatzhalter 5">
            <a:extLst>
              <a:ext uri="{FF2B5EF4-FFF2-40B4-BE49-F238E27FC236}">
                <a16:creationId xmlns:a16="http://schemas.microsoft.com/office/drawing/2014/main" id="{C190BC40-9A0E-486F-9324-D5FA545DB16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D5F656F-2C06-45F5-AD09-9E4AC19AE30E}"/>
              </a:ext>
            </a:extLst>
          </p:cNvPr>
          <p:cNvSpPr>
            <a:spLocks noGrp="1"/>
          </p:cNvSpPr>
          <p:nvPr>
            <p:ph type="sldNum" sz="quarter" idx="12"/>
          </p:nvPr>
        </p:nvSpPr>
        <p:spPr/>
        <p:txBody>
          <a:bodyPr/>
          <a:lstStyle/>
          <a:p>
            <a:fld id="{8E57F732-E792-4F04-9C43-750D074ACF3A}" type="slidenum">
              <a:rPr lang="de-DE" smtClean="0"/>
              <a:t>‹Nr.›</a:t>
            </a:fld>
            <a:endParaRPr lang="de-DE"/>
          </a:p>
        </p:txBody>
      </p:sp>
    </p:spTree>
    <p:extLst>
      <p:ext uri="{BB962C8B-B14F-4D97-AF65-F5344CB8AC3E}">
        <p14:creationId xmlns:p14="http://schemas.microsoft.com/office/powerpoint/2010/main" val="3720064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4437CD3-537A-4504-B2B1-B8C8EE71A7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96110EEB-203D-4D23-AF76-49CC483927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2501C97-5857-4A8B-B3E3-400C49B7B6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C0BFA-D0C5-4396-BD2A-75814942AEF1}" type="datetimeFigureOut">
              <a:rPr lang="de-DE" smtClean="0"/>
              <a:t>19.01.2022</a:t>
            </a:fld>
            <a:endParaRPr lang="de-DE"/>
          </a:p>
        </p:txBody>
      </p:sp>
      <p:sp>
        <p:nvSpPr>
          <p:cNvPr id="5" name="Fußzeilenplatzhalter 4">
            <a:extLst>
              <a:ext uri="{FF2B5EF4-FFF2-40B4-BE49-F238E27FC236}">
                <a16:creationId xmlns:a16="http://schemas.microsoft.com/office/drawing/2014/main" id="{06A8B259-AF2C-47FE-97D7-EE4C08E18D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A9FED66-8054-4D68-A27F-336160C8B8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7F732-E792-4F04-9C43-750D074ACF3A}" type="slidenum">
              <a:rPr lang="de-DE" smtClean="0"/>
              <a:t>‹Nr.›</a:t>
            </a:fld>
            <a:endParaRPr lang="de-DE"/>
          </a:p>
        </p:txBody>
      </p:sp>
    </p:spTree>
    <p:extLst>
      <p:ext uri="{BB962C8B-B14F-4D97-AF65-F5344CB8AC3E}">
        <p14:creationId xmlns:p14="http://schemas.microsoft.com/office/powerpoint/2010/main" val="178089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7298CE-F14E-4778-9329-54C3468CC451}"/>
              </a:ext>
            </a:extLst>
          </p:cNvPr>
          <p:cNvSpPr>
            <a:spLocks noGrp="1"/>
          </p:cNvSpPr>
          <p:nvPr>
            <p:ph type="ctrTitle"/>
          </p:nvPr>
        </p:nvSpPr>
        <p:spPr/>
        <p:txBody>
          <a:bodyPr/>
          <a:lstStyle/>
          <a:p>
            <a:r>
              <a:rPr lang="de-DE" dirty="0"/>
              <a:t>Heilige der Nächstenliebe</a:t>
            </a:r>
          </a:p>
        </p:txBody>
      </p:sp>
      <p:sp>
        <p:nvSpPr>
          <p:cNvPr id="3" name="Untertitel 2">
            <a:extLst>
              <a:ext uri="{FF2B5EF4-FFF2-40B4-BE49-F238E27FC236}">
                <a16:creationId xmlns:a16="http://schemas.microsoft.com/office/drawing/2014/main" id="{2E080ACD-0A2E-46E9-A7F4-C37B1701FC97}"/>
              </a:ext>
            </a:extLst>
          </p:cNvPr>
          <p:cNvSpPr>
            <a:spLocks noGrp="1"/>
          </p:cNvSpPr>
          <p:nvPr>
            <p:ph type="subTitle" idx="1"/>
          </p:nvPr>
        </p:nvSpPr>
        <p:spPr/>
        <p:txBody>
          <a:bodyPr/>
          <a:lstStyle/>
          <a:p>
            <a:r>
              <a:rPr lang="de-DE" dirty="0"/>
              <a:t>und Vorbilder im Glauben an Jesus Christus</a:t>
            </a:r>
          </a:p>
        </p:txBody>
      </p:sp>
    </p:spTree>
    <p:extLst>
      <p:ext uri="{BB962C8B-B14F-4D97-AF65-F5344CB8AC3E}">
        <p14:creationId xmlns:p14="http://schemas.microsoft.com/office/powerpoint/2010/main" val="562484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CE37133-2338-49E3-B99A-4EC8B742AF70}"/>
              </a:ext>
            </a:extLst>
          </p:cNvPr>
          <p:cNvSpPr>
            <a:spLocks noGrp="1"/>
          </p:cNvSpPr>
          <p:nvPr>
            <p:ph type="title"/>
          </p:nvPr>
        </p:nvSpPr>
        <p:spPr>
          <a:xfrm>
            <a:off x="5297593" y="195742"/>
            <a:ext cx="6251110" cy="4195236"/>
          </a:xfrm>
        </p:spPr>
        <p:txBody>
          <a:bodyPr vert="horz" lIns="91440" tIns="45720" rIns="91440" bIns="45720" rtlCol="0" anchor="b">
            <a:normAutofit fontScale="90000"/>
          </a:bodyPr>
          <a:lstStyle/>
          <a:p>
            <a:r>
              <a:rPr lang="en-US" sz="2200" dirty="0"/>
              <a:t>Der Hl. Martin war Sohn </a:t>
            </a:r>
            <a:r>
              <a:rPr lang="en-US" sz="2200" dirty="0" err="1"/>
              <a:t>eines</a:t>
            </a:r>
            <a:r>
              <a:rPr lang="en-US" sz="2200" dirty="0"/>
              <a:t> </a:t>
            </a:r>
            <a:r>
              <a:rPr lang="en-US" sz="2200" dirty="0" err="1"/>
              <a:t>römischen</a:t>
            </a:r>
            <a:r>
              <a:rPr lang="en-US" sz="2200" dirty="0"/>
              <a:t> </a:t>
            </a:r>
            <a:r>
              <a:rPr lang="en-US" sz="2200" dirty="0" err="1"/>
              <a:t>Offiziers</a:t>
            </a:r>
            <a:r>
              <a:rPr lang="en-US" sz="2200" dirty="0"/>
              <a:t> und </a:t>
            </a:r>
            <a:r>
              <a:rPr lang="en-US" sz="2200" dirty="0" err="1"/>
              <a:t>wuchs</a:t>
            </a:r>
            <a:r>
              <a:rPr lang="en-US" sz="2200" dirty="0"/>
              <a:t> in </a:t>
            </a:r>
            <a:r>
              <a:rPr lang="en-US" sz="2200" dirty="0" err="1"/>
              <a:t>Steinamanger</a:t>
            </a:r>
            <a:r>
              <a:rPr lang="en-US" sz="2200" dirty="0"/>
              <a:t> in der </a:t>
            </a:r>
            <a:r>
              <a:rPr lang="en-US" sz="2200" dirty="0" err="1"/>
              <a:t>römischen</a:t>
            </a:r>
            <a:r>
              <a:rPr lang="en-US" sz="2200" dirty="0"/>
              <a:t> </a:t>
            </a:r>
            <a:r>
              <a:rPr lang="en-US" sz="2200" dirty="0" err="1"/>
              <a:t>Provinz</a:t>
            </a:r>
            <a:r>
              <a:rPr lang="en-US" sz="2200" dirty="0"/>
              <a:t> Pannonia auf (</a:t>
            </a:r>
            <a:r>
              <a:rPr lang="en-US" sz="2200" dirty="0" err="1"/>
              <a:t>heute</a:t>
            </a:r>
            <a:r>
              <a:rPr lang="en-US" sz="2200" dirty="0"/>
              <a:t> </a:t>
            </a:r>
            <a:r>
              <a:rPr lang="en-US" sz="2200" dirty="0" err="1"/>
              <a:t>Ungarn</a:t>
            </a:r>
            <a:r>
              <a:rPr lang="en-US" sz="2200" dirty="0"/>
              <a:t>). </a:t>
            </a:r>
            <a:r>
              <a:rPr lang="en-US" sz="2200" dirty="0" err="1"/>
              <a:t>Während</a:t>
            </a:r>
            <a:r>
              <a:rPr lang="en-US" sz="2200" dirty="0"/>
              <a:t> seines </a:t>
            </a:r>
            <a:r>
              <a:rPr lang="en-US" sz="2200" dirty="0" err="1"/>
              <a:t>Einsatzes</a:t>
            </a:r>
            <a:r>
              <a:rPr lang="en-US" sz="2200" dirty="0"/>
              <a:t> in der </a:t>
            </a:r>
            <a:r>
              <a:rPr lang="en-US" sz="2200" dirty="0" err="1"/>
              <a:t>Provinz</a:t>
            </a:r>
            <a:r>
              <a:rPr lang="en-US" sz="2200" dirty="0"/>
              <a:t> Gallia (</a:t>
            </a:r>
            <a:r>
              <a:rPr lang="en-US" sz="2200" dirty="0" err="1"/>
              <a:t>heutiges</a:t>
            </a:r>
            <a:r>
              <a:rPr lang="en-US" sz="2200" dirty="0"/>
              <a:t> </a:t>
            </a:r>
            <a:r>
              <a:rPr lang="en-US" sz="2200" dirty="0" err="1"/>
              <a:t>Frankreich</a:t>
            </a:r>
            <a:r>
              <a:rPr lang="en-US" sz="2200" dirty="0"/>
              <a:t>) </a:t>
            </a:r>
            <a:r>
              <a:rPr lang="en-US" sz="2200" dirty="0" err="1"/>
              <a:t>wurde</a:t>
            </a:r>
            <a:r>
              <a:rPr lang="en-US" sz="2200" dirty="0"/>
              <a:t> er Christ. Er </a:t>
            </a:r>
            <a:r>
              <a:rPr lang="en-US" sz="2200" dirty="0" err="1"/>
              <a:t>gründete</a:t>
            </a:r>
            <a:r>
              <a:rPr lang="en-US" sz="2200" dirty="0"/>
              <a:t> </a:t>
            </a:r>
            <a:r>
              <a:rPr lang="en-US" sz="2200" dirty="0" err="1"/>
              <a:t>ein</a:t>
            </a:r>
            <a:r>
              <a:rPr lang="en-US" sz="2200" dirty="0"/>
              <a:t> </a:t>
            </a:r>
            <a:r>
              <a:rPr lang="en-US" sz="2200" dirty="0" err="1"/>
              <a:t>Kloster</a:t>
            </a:r>
            <a:r>
              <a:rPr lang="en-US" sz="2200" dirty="0"/>
              <a:t> in Tours, wo er in der </a:t>
            </a:r>
            <a:r>
              <a:rPr lang="en-US" sz="2200" dirty="0" err="1"/>
              <a:t>Einsamkeit</a:t>
            </a:r>
            <a:r>
              <a:rPr lang="en-US" sz="2200" dirty="0"/>
              <a:t> Gott </a:t>
            </a:r>
            <a:r>
              <a:rPr lang="en-US" sz="2200" dirty="0" err="1"/>
              <a:t>suchte</a:t>
            </a:r>
            <a:r>
              <a:rPr lang="en-US" sz="2200" dirty="0"/>
              <a:t>. Dann </a:t>
            </a:r>
            <a:r>
              <a:rPr lang="en-US" sz="2200" dirty="0" err="1"/>
              <a:t>wurde</a:t>
            </a:r>
            <a:r>
              <a:rPr lang="en-US" sz="2200" dirty="0"/>
              <a:t> er </a:t>
            </a:r>
            <a:r>
              <a:rPr lang="en-US" sz="2200" dirty="0" err="1"/>
              <a:t>zum</a:t>
            </a:r>
            <a:r>
              <a:rPr lang="en-US" sz="2200" dirty="0"/>
              <a:t> Bischof von Tours </a:t>
            </a:r>
            <a:r>
              <a:rPr lang="en-US" sz="2200" dirty="0" err="1"/>
              <a:t>geweiht</a:t>
            </a:r>
            <a:r>
              <a:rPr lang="en-US" sz="2200" dirty="0"/>
              <a:t>. Martin </a:t>
            </a:r>
            <a:r>
              <a:rPr lang="en-US" sz="2200" dirty="0" err="1"/>
              <a:t>sorgte</a:t>
            </a:r>
            <a:r>
              <a:rPr lang="en-US" sz="2200" dirty="0"/>
              <a:t> </a:t>
            </a:r>
            <a:r>
              <a:rPr lang="en-US" sz="2200" dirty="0" err="1"/>
              <a:t>für</a:t>
            </a:r>
            <a:r>
              <a:rPr lang="en-US" sz="2200" dirty="0"/>
              <a:t> die Armen, </a:t>
            </a:r>
            <a:r>
              <a:rPr lang="en-US" sz="2200" dirty="0" err="1"/>
              <a:t>stiftete</a:t>
            </a:r>
            <a:r>
              <a:rPr lang="en-US" sz="2200" dirty="0"/>
              <a:t> Frieden </a:t>
            </a:r>
            <a:r>
              <a:rPr lang="en-US" sz="2200" dirty="0" err="1"/>
              <a:t>unter</a:t>
            </a:r>
            <a:r>
              <a:rPr lang="en-US" sz="2200" dirty="0"/>
              <a:t> den </a:t>
            </a:r>
            <a:r>
              <a:rPr lang="en-US" sz="2200" dirty="0" err="1"/>
              <a:t>Streitenden</a:t>
            </a:r>
            <a:r>
              <a:rPr lang="en-US" sz="2200" dirty="0"/>
              <a:t> und </a:t>
            </a:r>
            <a:r>
              <a:rPr lang="en-US" sz="2200" dirty="0" err="1"/>
              <a:t>verkündete</a:t>
            </a:r>
            <a:r>
              <a:rPr lang="en-US" sz="2200" dirty="0"/>
              <a:t> das </a:t>
            </a:r>
            <a:r>
              <a:rPr lang="en-US" sz="2200" dirty="0" err="1"/>
              <a:t>Evangelium</a:t>
            </a:r>
            <a:r>
              <a:rPr lang="en-US" sz="2200" dirty="0"/>
              <a:t> von Jesus Christus. Er </a:t>
            </a:r>
            <a:r>
              <a:rPr lang="en-US" sz="2200" dirty="0" err="1"/>
              <a:t>starb</a:t>
            </a:r>
            <a:r>
              <a:rPr lang="en-US" sz="2200" dirty="0"/>
              <a:t> 397 und </a:t>
            </a:r>
            <a:r>
              <a:rPr lang="en-US" sz="2200" dirty="0" err="1"/>
              <a:t>wurde</a:t>
            </a:r>
            <a:r>
              <a:rPr lang="en-US" sz="2200" dirty="0"/>
              <a:t> am 11. November </a:t>
            </a:r>
            <a:r>
              <a:rPr lang="en-US" sz="2200" dirty="0" err="1"/>
              <a:t>begraben</a:t>
            </a:r>
            <a:r>
              <a:rPr lang="en-US" sz="2200" dirty="0"/>
              <a:t>. </a:t>
            </a:r>
            <a:r>
              <a:rPr lang="en-US" sz="2200" dirty="0" err="1"/>
              <a:t>Gedenktag</a:t>
            </a:r>
            <a:r>
              <a:rPr lang="en-US" sz="2200" dirty="0"/>
              <a:t>: 11.11.</a:t>
            </a:r>
            <a:br>
              <a:rPr lang="en-US" sz="2200" dirty="0"/>
            </a:br>
            <a:r>
              <a:rPr lang="en-US" sz="2200" dirty="0"/>
              <a:t>Der Hl. Martin </a:t>
            </a:r>
            <a:r>
              <a:rPr lang="en-US" sz="2200" dirty="0" err="1"/>
              <a:t>kannte</a:t>
            </a:r>
            <a:r>
              <a:rPr lang="en-US" sz="2200" dirty="0"/>
              <a:t> die </a:t>
            </a:r>
            <a:r>
              <a:rPr lang="en-US" sz="2200" dirty="0" err="1"/>
              <a:t>Evangelien</a:t>
            </a:r>
            <a:r>
              <a:rPr lang="en-US" sz="2200" dirty="0"/>
              <a:t> </a:t>
            </a:r>
            <a:r>
              <a:rPr lang="en-US" sz="2200" dirty="0" err="1"/>
              <a:t>über</a:t>
            </a:r>
            <a:r>
              <a:rPr lang="en-US" sz="2200" dirty="0"/>
              <a:t> das Leben Jesu </a:t>
            </a:r>
            <a:r>
              <a:rPr lang="en-US" sz="2200" dirty="0" err="1"/>
              <a:t>sehr</a:t>
            </a:r>
            <a:r>
              <a:rPr lang="en-US" sz="2200" dirty="0"/>
              <a:t> gut. Die </a:t>
            </a:r>
            <a:r>
              <a:rPr lang="en-US" sz="2200" dirty="0" err="1"/>
              <a:t>Gleichnisse</a:t>
            </a:r>
            <a:r>
              <a:rPr lang="en-US" sz="2200" dirty="0"/>
              <a:t> Jesu </a:t>
            </a:r>
            <a:r>
              <a:rPr lang="en-US" sz="2200" dirty="0" err="1"/>
              <a:t>inspirierten</a:t>
            </a:r>
            <a:r>
              <a:rPr lang="en-US" sz="2200" dirty="0"/>
              <a:t> </a:t>
            </a:r>
            <a:r>
              <a:rPr lang="en-US" sz="2200" dirty="0" err="1"/>
              <a:t>ihn</a:t>
            </a:r>
            <a:r>
              <a:rPr lang="en-US" sz="2200" dirty="0"/>
              <a:t> (</a:t>
            </a:r>
            <a:r>
              <a:rPr lang="en-US" sz="2200" dirty="0" err="1"/>
              <a:t>gaben</a:t>
            </a:r>
            <a:r>
              <a:rPr lang="en-US" sz="2200" dirty="0"/>
              <a:t> </a:t>
            </a:r>
            <a:r>
              <a:rPr lang="en-US" sz="2200" dirty="0" err="1"/>
              <a:t>ihm</a:t>
            </a:r>
            <a:r>
              <a:rPr lang="en-US" sz="2200" dirty="0"/>
              <a:t> </a:t>
            </a:r>
            <a:r>
              <a:rPr lang="en-US" sz="2200" dirty="0" err="1"/>
              <a:t>gute</a:t>
            </a:r>
            <a:r>
              <a:rPr lang="en-US" sz="2200" dirty="0"/>
              <a:t> </a:t>
            </a:r>
            <a:r>
              <a:rPr lang="en-US" sz="2200" dirty="0" err="1"/>
              <a:t>geistliche</a:t>
            </a:r>
            <a:r>
              <a:rPr lang="en-US" sz="2200" dirty="0"/>
              <a:t> </a:t>
            </a:r>
            <a:r>
              <a:rPr lang="en-US" sz="2200" dirty="0" err="1"/>
              <a:t>Gedanken</a:t>
            </a:r>
            <a:r>
              <a:rPr lang="en-US" sz="2200" dirty="0"/>
              <a:t>).</a:t>
            </a:r>
            <a:br>
              <a:rPr lang="en-US" sz="2200" dirty="0"/>
            </a:br>
            <a:endParaRPr lang="en-US" sz="2200" dirty="0"/>
          </a:p>
        </p:txBody>
      </p:sp>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el 1">
            <a:extLst>
              <a:ext uri="{FF2B5EF4-FFF2-40B4-BE49-F238E27FC236}">
                <a16:creationId xmlns:a16="http://schemas.microsoft.com/office/drawing/2014/main" id="{AF68C7CD-8C52-4B7C-8E6A-AEA684BAED50}"/>
              </a:ext>
            </a:extLst>
          </p:cNvPr>
          <p:cNvSpPr txBox="1">
            <a:spLocks/>
          </p:cNvSpPr>
          <p:nvPr/>
        </p:nvSpPr>
        <p:spPr>
          <a:xfrm>
            <a:off x="5297593" y="4659959"/>
            <a:ext cx="6251110" cy="98281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200" b="1"/>
              <a:t>Attribute</a:t>
            </a:r>
            <a:r>
              <a:rPr lang="de-DE" sz="2200"/>
              <a:t> </a:t>
            </a:r>
            <a:r>
              <a:rPr lang="de-DE" sz="2200" dirty="0"/>
              <a:t>des Hl. Martin: Mantel, Schwert, Mitra (Kopfbedeckung eines Bischofs), Gans (versteckt in Höhle-Einsiedler, verraten durch Geschnatter)</a:t>
            </a:r>
            <a:endParaRPr lang="en-US" sz="2200" dirty="0"/>
          </a:p>
        </p:txBody>
      </p:sp>
    </p:spTree>
    <p:extLst>
      <p:ext uri="{BB962C8B-B14F-4D97-AF65-F5344CB8AC3E}">
        <p14:creationId xmlns:p14="http://schemas.microsoft.com/office/powerpoint/2010/main" val="2156135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CE37133-2338-49E3-B99A-4EC8B742AF70}"/>
              </a:ext>
            </a:extLst>
          </p:cNvPr>
          <p:cNvSpPr>
            <a:spLocks noGrp="1"/>
          </p:cNvSpPr>
          <p:nvPr>
            <p:ph type="title"/>
          </p:nvPr>
        </p:nvSpPr>
        <p:spPr>
          <a:xfrm>
            <a:off x="5267282" y="2390475"/>
            <a:ext cx="6251110" cy="4037584"/>
          </a:xfrm>
        </p:spPr>
        <p:txBody>
          <a:bodyPr vert="horz" lIns="91440" tIns="45720" rIns="91440" bIns="45720" rtlCol="0" anchor="b">
            <a:normAutofit fontScale="90000"/>
          </a:bodyPr>
          <a:lstStyle/>
          <a:p>
            <a:r>
              <a:rPr lang="en-US" sz="2800" b="1" dirty="0"/>
              <a:t>Das </a:t>
            </a:r>
            <a:r>
              <a:rPr lang="en-US" sz="2800" b="1" dirty="0" err="1"/>
              <a:t>Gleichnis</a:t>
            </a:r>
            <a:r>
              <a:rPr lang="en-US" sz="2800" b="1" dirty="0"/>
              <a:t> </a:t>
            </a:r>
            <a:r>
              <a:rPr lang="en-US" sz="2800" b="1" dirty="0" err="1"/>
              <a:t>vom</a:t>
            </a:r>
            <a:r>
              <a:rPr lang="en-US" sz="2800" b="1" dirty="0"/>
              <a:t> </a:t>
            </a:r>
            <a:r>
              <a:rPr lang="en-US" sz="2800" b="1" dirty="0" err="1"/>
              <a:t>barmherzigen</a:t>
            </a:r>
            <a:r>
              <a:rPr lang="en-US" sz="2800" b="1" dirty="0"/>
              <a:t> </a:t>
            </a:r>
            <a:r>
              <a:rPr lang="en-US" sz="2800" b="1" dirty="0" err="1"/>
              <a:t>Vater</a:t>
            </a:r>
            <a:r>
              <a:rPr lang="en-US" sz="2800" b="1" dirty="0"/>
              <a:t> und </a:t>
            </a:r>
            <a:r>
              <a:rPr lang="en-US" sz="2800" b="1" dirty="0" err="1"/>
              <a:t>vom</a:t>
            </a:r>
            <a:r>
              <a:rPr lang="en-US" sz="2800" b="1" dirty="0"/>
              <a:t> </a:t>
            </a:r>
            <a:r>
              <a:rPr lang="en-US" sz="2800" b="1" dirty="0" err="1"/>
              <a:t>verlorenen</a:t>
            </a:r>
            <a:r>
              <a:rPr lang="en-US" sz="2800" b="1" dirty="0"/>
              <a:t> Sohn</a:t>
            </a:r>
            <a:br>
              <a:rPr lang="en-US" sz="2800" b="1" dirty="0"/>
            </a:br>
            <a:r>
              <a:rPr lang="en-US" sz="2800" b="1" dirty="0"/>
              <a:t>Lk 15</a:t>
            </a:r>
            <a:br>
              <a:rPr lang="en-US" sz="2800" b="1" dirty="0"/>
            </a:br>
            <a:br>
              <a:rPr lang="en-US" sz="2200" dirty="0"/>
            </a:br>
            <a:r>
              <a:rPr lang="en-US" sz="2200" dirty="0"/>
              <a:t>Ein Sohn </a:t>
            </a:r>
            <a:r>
              <a:rPr lang="en-US" sz="2200" dirty="0" err="1"/>
              <a:t>verschwendet</a:t>
            </a:r>
            <a:r>
              <a:rPr lang="en-US" sz="2200" dirty="0"/>
              <a:t> sein </a:t>
            </a:r>
            <a:r>
              <a:rPr lang="en-US" sz="2200" dirty="0" err="1"/>
              <a:t>ganzes</a:t>
            </a:r>
            <a:r>
              <a:rPr lang="en-US" sz="2200" dirty="0"/>
              <a:t> </a:t>
            </a:r>
            <a:r>
              <a:rPr lang="en-US" sz="2200" dirty="0" err="1"/>
              <a:t>Erbe</a:t>
            </a:r>
            <a:r>
              <a:rPr lang="en-US" sz="2200" dirty="0"/>
              <a:t> in </a:t>
            </a:r>
            <a:r>
              <a:rPr lang="en-US" sz="2200" dirty="0" err="1"/>
              <a:t>einem</a:t>
            </a:r>
            <a:r>
              <a:rPr lang="en-US" sz="2200" dirty="0"/>
              <a:t> </a:t>
            </a:r>
            <a:r>
              <a:rPr lang="en-US" sz="2200" dirty="0" err="1"/>
              <a:t>fernen</a:t>
            </a:r>
            <a:r>
              <a:rPr lang="en-US" sz="2200" dirty="0"/>
              <a:t> Land. Arm </a:t>
            </a:r>
            <a:r>
              <a:rPr lang="en-US" sz="2200" dirty="0" err="1"/>
              <a:t>kehrt</a:t>
            </a:r>
            <a:r>
              <a:rPr lang="en-US" sz="2200" dirty="0"/>
              <a:t> er </a:t>
            </a:r>
            <a:r>
              <a:rPr lang="en-US" sz="2200" dirty="0" err="1"/>
              <a:t>zum</a:t>
            </a:r>
            <a:r>
              <a:rPr lang="en-US" sz="2200" dirty="0"/>
              <a:t> </a:t>
            </a:r>
            <a:r>
              <a:rPr lang="en-US" sz="2200" dirty="0" err="1"/>
              <a:t>Vater</a:t>
            </a:r>
            <a:r>
              <a:rPr lang="en-US" sz="2200" dirty="0"/>
              <a:t> </a:t>
            </a:r>
            <a:r>
              <a:rPr lang="en-US" sz="2200" dirty="0" err="1"/>
              <a:t>zurück</a:t>
            </a:r>
            <a:r>
              <a:rPr lang="en-US" sz="2200" dirty="0"/>
              <a:t>. Dieser </a:t>
            </a:r>
            <a:r>
              <a:rPr lang="en-US" sz="2200" dirty="0" err="1"/>
              <a:t>schenkt</a:t>
            </a:r>
            <a:r>
              <a:rPr lang="en-US" sz="2200" dirty="0"/>
              <a:t> </a:t>
            </a:r>
            <a:r>
              <a:rPr lang="en-US" sz="2200" dirty="0" err="1"/>
              <a:t>ihm</a:t>
            </a:r>
            <a:r>
              <a:rPr lang="en-US" sz="2200" dirty="0"/>
              <a:t> </a:t>
            </a:r>
            <a:r>
              <a:rPr lang="en-US" sz="2200" dirty="0" err="1"/>
              <a:t>einen</a:t>
            </a:r>
            <a:r>
              <a:rPr lang="en-US" sz="2200" dirty="0"/>
              <a:t> Mantel und </a:t>
            </a:r>
            <a:r>
              <a:rPr lang="en-US" sz="2200" dirty="0" err="1"/>
              <a:t>einen</a:t>
            </a:r>
            <a:r>
              <a:rPr lang="en-US" sz="2200" dirty="0"/>
              <a:t> Ring. Das </a:t>
            </a:r>
            <a:r>
              <a:rPr lang="en-US" sz="2200" dirty="0" err="1"/>
              <a:t>Mastkalb</a:t>
            </a:r>
            <a:r>
              <a:rPr lang="en-US" sz="2200" dirty="0"/>
              <a:t> </a:t>
            </a:r>
            <a:r>
              <a:rPr lang="en-US" sz="2200" dirty="0" err="1"/>
              <a:t>wird</a:t>
            </a:r>
            <a:r>
              <a:rPr lang="en-US" sz="2200" dirty="0"/>
              <a:t> </a:t>
            </a:r>
            <a:r>
              <a:rPr lang="en-US" sz="2200" dirty="0" err="1"/>
              <a:t>für</a:t>
            </a:r>
            <a:r>
              <a:rPr lang="en-US" sz="2200" dirty="0"/>
              <a:t> </a:t>
            </a:r>
            <a:r>
              <a:rPr lang="en-US" sz="2200" dirty="0" err="1"/>
              <a:t>ein</a:t>
            </a:r>
            <a:r>
              <a:rPr lang="en-US" sz="2200" dirty="0"/>
              <a:t> Fest </a:t>
            </a:r>
            <a:r>
              <a:rPr lang="en-US" sz="2200" dirty="0" err="1"/>
              <a:t>geschlachtet</a:t>
            </a:r>
            <a:r>
              <a:rPr lang="en-US" sz="2200" dirty="0"/>
              <a:t>.</a:t>
            </a:r>
            <a:br>
              <a:rPr lang="en-US" sz="2200" dirty="0"/>
            </a:br>
            <a:br>
              <a:rPr lang="en-US" sz="2200" dirty="0"/>
            </a:br>
            <a:br>
              <a:rPr lang="en-US" sz="2200" dirty="0"/>
            </a:br>
            <a:r>
              <a:rPr lang="en-US" sz="2200" dirty="0"/>
              <a:t>Der </a:t>
            </a:r>
            <a:r>
              <a:rPr lang="en-US" sz="2200" dirty="0" err="1"/>
              <a:t>Vater</a:t>
            </a:r>
            <a:r>
              <a:rPr lang="en-US" sz="2200" dirty="0"/>
              <a:t> </a:t>
            </a:r>
            <a:r>
              <a:rPr lang="en-US" sz="2200" dirty="0" err="1"/>
              <a:t>hilft</a:t>
            </a:r>
            <a:r>
              <a:rPr lang="en-US" sz="2200" dirty="0"/>
              <a:t> </a:t>
            </a:r>
            <a:r>
              <a:rPr lang="en-US" sz="2200" dirty="0" err="1"/>
              <a:t>seinem</a:t>
            </a:r>
            <a:r>
              <a:rPr lang="en-US" sz="2200" dirty="0"/>
              <a:t> Sohn </a:t>
            </a:r>
            <a:r>
              <a:rPr lang="en-US" sz="2200" dirty="0" err="1"/>
              <a:t>ohne</a:t>
            </a:r>
            <a:r>
              <a:rPr lang="en-US" sz="2200" dirty="0"/>
              <a:t> </a:t>
            </a:r>
            <a:r>
              <a:rPr lang="en-US" sz="2200" dirty="0" err="1"/>
              <a:t>Bedinungen</a:t>
            </a:r>
            <a:r>
              <a:rPr lang="en-US" sz="2200" dirty="0"/>
              <a:t>. Er </a:t>
            </a:r>
            <a:r>
              <a:rPr lang="en-US" sz="2200" dirty="0" err="1"/>
              <a:t>freut</a:t>
            </a:r>
            <a:r>
              <a:rPr lang="en-US" sz="2200" dirty="0"/>
              <a:t> </a:t>
            </a:r>
            <a:r>
              <a:rPr lang="en-US" sz="2200" dirty="0" err="1"/>
              <a:t>sich</a:t>
            </a:r>
            <a:r>
              <a:rPr lang="en-US" sz="2200" dirty="0"/>
              <a:t> </a:t>
            </a:r>
            <a:r>
              <a:rPr lang="en-US" sz="2200" dirty="0" err="1"/>
              <a:t>einfach</a:t>
            </a:r>
            <a:r>
              <a:rPr lang="en-US" sz="2200" dirty="0"/>
              <a:t>, </a:t>
            </a:r>
            <a:r>
              <a:rPr lang="en-US" sz="2200" dirty="0" err="1"/>
              <a:t>dass</a:t>
            </a:r>
            <a:r>
              <a:rPr lang="en-US" sz="2200" dirty="0"/>
              <a:t> er </a:t>
            </a:r>
            <a:r>
              <a:rPr lang="en-US" sz="2200" dirty="0" err="1"/>
              <a:t>zurückkommt</a:t>
            </a:r>
            <a:r>
              <a:rPr lang="en-US" sz="2200" dirty="0"/>
              <a:t>, </a:t>
            </a:r>
            <a:r>
              <a:rPr lang="en-US" sz="2200" dirty="0" err="1"/>
              <a:t>dass</a:t>
            </a:r>
            <a:r>
              <a:rPr lang="en-US" sz="2200" dirty="0"/>
              <a:t> er </a:t>
            </a:r>
            <a:r>
              <a:rPr lang="en-US" sz="2200" dirty="0" err="1"/>
              <a:t>nicht</a:t>
            </a:r>
            <a:r>
              <a:rPr lang="en-US" sz="2200" dirty="0"/>
              <a:t> tot </a:t>
            </a:r>
            <a:r>
              <a:rPr lang="en-US" sz="2200" dirty="0" err="1"/>
              <a:t>ist</a:t>
            </a:r>
            <a:r>
              <a:rPr lang="en-US" sz="2200" dirty="0"/>
              <a:t>, </a:t>
            </a:r>
            <a:r>
              <a:rPr lang="en-US" sz="2200" dirty="0" err="1"/>
              <a:t>sondern</a:t>
            </a:r>
            <a:r>
              <a:rPr lang="en-US" sz="2200" dirty="0"/>
              <a:t> </a:t>
            </a:r>
            <a:r>
              <a:rPr lang="en-US" sz="2200" dirty="0" err="1"/>
              <a:t>lebt</a:t>
            </a:r>
            <a:r>
              <a:rPr lang="en-US" sz="2200" dirty="0"/>
              <a:t>. So </a:t>
            </a:r>
            <a:r>
              <a:rPr lang="en-US" sz="2200" dirty="0" err="1"/>
              <a:t>sehr</a:t>
            </a:r>
            <a:r>
              <a:rPr lang="en-US" sz="2200" dirty="0"/>
              <a:t> </a:t>
            </a:r>
            <a:r>
              <a:rPr lang="en-US" sz="2200" dirty="0" err="1"/>
              <a:t>liebt</a:t>
            </a:r>
            <a:r>
              <a:rPr lang="en-US" sz="2200" dirty="0"/>
              <a:t> er den </a:t>
            </a:r>
            <a:r>
              <a:rPr lang="en-US" sz="2200" dirty="0" err="1"/>
              <a:t>jüngeren</a:t>
            </a:r>
            <a:r>
              <a:rPr lang="en-US" sz="2200" dirty="0"/>
              <a:t> Sohn. Sein </a:t>
            </a:r>
            <a:r>
              <a:rPr lang="en-US" sz="2200" dirty="0" err="1"/>
              <a:t>älterer</a:t>
            </a:r>
            <a:r>
              <a:rPr lang="en-US" sz="2200" dirty="0"/>
              <a:t> Sohn </a:t>
            </a:r>
            <a:r>
              <a:rPr lang="en-US" sz="2200" dirty="0" err="1"/>
              <a:t>versteht</a:t>
            </a:r>
            <a:r>
              <a:rPr lang="en-US" sz="2200" dirty="0"/>
              <a:t> </a:t>
            </a:r>
            <a:r>
              <a:rPr lang="en-US" sz="2200" dirty="0" err="1"/>
              <a:t>ihn</a:t>
            </a:r>
            <a:r>
              <a:rPr lang="en-US" sz="2200" dirty="0"/>
              <a:t> </a:t>
            </a:r>
            <a:r>
              <a:rPr lang="en-US" sz="2200" dirty="0" err="1"/>
              <a:t>nicht</a:t>
            </a:r>
            <a:r>
              <a:rPr lang="en-US" sz="2200" dirty="0"/>
              <a:t>. </a:t>
            </a:r>
            <a:br>
              <a:rPr lang="en-US" sz="2200" dirty="0"/>
            </a:br>
            <a:br>
              <a:rPr lang="en-US" sz="2200" dirty="0"/>
            </a:br>
            <a:r>
              <a:rPr lang="en-US" sz="2200" dirty="0"/>
              <a:t>Bild: Rembrandt	</a:t>
            </a:r>
          </a:p>
        </p:txBody>
      </p:sp>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7768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CE37133-2338-49E3-B99A-4EC8B742AF70}"/>
              </a:ext>
            </a:extLst>
          </p:cNvPr>
          <p:cNvSpPr>
            <a:spLocks noGrp="1"/>
          </p:cNvSpPr>
          <p:nvPr>
            <p:ph type="title"/>
          </p:nvPr>
        </p:nvSpPr>
        <p:spPr>
          <a:xfrm>
            <a:off x="4805680" y="-1726650"/>
            <a:ext cx="7383272" cy="7772400"/>
          </a:xfrm>
        </p:spPr>
        <p:txBody>
          <a:bodyPr vert="horz" lIns="91440" tIns="45720" rIns="91440" bIns="45720" rtlCol="0" anchor="b">
            <a:noAutofit/>
          </a:bodyPr>
          <a:lstStyle/>
          <a:p>
            <a:r>
              <a:rPr lang="en-US" sz="2500" b="1" dirty="0"/>
              <a:t>Die Hl. Elisabeth von Thüringen (RB 104-105)</a:t>
            </a:r>
            <a:br>
              <a:rPr lang="en-US" sz="2500" b="1" dirty="0"/>
            </a:br>
            <a:r>
              <a:rPr lang="en-US" sz="2500" dirty="0"/>
              <a:t>Elisabeth </a:t>
            </a:r>
            <a:r>
              <a:rPr lang="en-US" sz="2500" dirty="0" err="1"/>
              <a:t>wurde</a:t>
            </a:r>
            <a:r>
              <a:rPr lang="en-US" sz="2500" dirty="0"/>
              <a:t> </a:t>
            </a:r>
            <a:r>
              <a:rPr lang="en-US" sz="2500" dirty="0" err="1"/>
              <a:t>als</a:t>
            </a:r>
            <a:r>
              <a:rPr lang="en-US" sz="2500" dirty="0"/>
              <a:t> </a:t>
            </a:r>
            <a:r>
              <a:rPr lang="en-US" sz="2500" dirty="0" err="1"/>
              <a:t>Tochter</a:t>
            </a:r>
            <a:r>
              <a:rPr lang="en-US" sz="2500" dirty="0"/>
              <a:t> des </a:t>
            </a:r>
            <a:r>
              <a:rPr lang="en-US" sz="2500" dirty="0" err="1"/>
              <a:t>ungarischen</a:t>
            </a:r>
            <a:r>
              <a:rPr lang="en-US" sz="2500" dirty="0"/>
              <a:t> </a:t>
            </a:r>
            <a:r>
              <a:rPr lang="en-US" sz="2500" dirty="0" err="1"/>
              <a:t>Königs</a:t>
            </a:r>
            <a:r>
              <a:rPr lang="en-US" sz="2500" dirty="0"/>
              <a:t> und </a:t>
            </a:r>
            <a:r>
              <a:rPr lang="en-US" sz="2500" dirty="0" err="1"/>
              <a:t>einer</a:t>
            </a:r>
            <a:r>
              <a:rPr lang="en-US" sz="2500" dirty="0"/>
              <a:t> </a:t>
            </a:r>
            <a:r>
              <a:rPr lang="en-US" sz="2500" dirty="0" err="1"/>
              <a:t>bayrischen</a:t>
            </a:r>
            <a:r>
              <a:rPr lang="en-US" sz="2500" dirty="0"/>
              <a:t> </a:t>
            </a:r>
            <a:r>
              <a:rPr lang="en-US" sz="2500" dirty="0" err="1"/>
              <a:t>Adeligen</a:t>
            </a:r>
            <a:r>
              <a:rPr lang="en-US" sz="2500" dirty="0"/>
              <a:t> in </a:t>
            </a:r>
            <a:r>
              <a:rPr lang="en-US" sz="2500" dirty="0" err="1"/>
              <a:t>Nordungarn</a:t>
            </a:r>
            <a:r>
              <a:rPr lang="en-US" sz="2500" dirty="0"/>
              <a:t> </a:t>
            </a:r>
            <a:r>
              <a:rPr lang="en-US" sz="2500" dirty="0" err="1"/>
              <a:t>geboren</a:t>
            </a:r>
            <a:r>
              <a:rPr lang="en-US" sz="2500" dirty="0"/>
              <a:t>. </a:t>
            </a:r>
            <a:r>
              <a:rPr lang="en-US" sz="2500" dirty="0" err="1"/>
              <a:t>Mit</a:t>
            </a:r>
            <a:r>
              <a:rPr lang="en-US" sz="2500" dirty="0"/>
              <a:t> </a:t>
            </a:r>
            <a:r>
              <a:rPr lang="en-US" sz="2500" dirty="0" err="1"/>
              <a:t>vier</a:t>
            </a:r>
            <a:r>
              <a:rPr lang="en-US" sz="2500" dirty="0"/>
              <a:t> Jahren </a:t>
            </a:r>
            <a:r>
              <a:rPr lang="en-US" sz="2500" dirty="0" err="1"/>
              <a:t>übersiedelte</a:t>
            </a:r>
            <a:r>
              <a:rPr lang="en-US" sz="2500" dirty="0"/>
              <a:t> </a:t>
            </a:r>
            <a:r>
              <a:rPr lang="en-US" sz="2500" dirty="0" err="1"/>
              <a:t>sie</a:t>
            </a:r>
            <a:r>
              <a:rPr lang="en-US" sz="2500" dirty="0"/>
              <a:t> an den Hof des </a:t>
            </a:r>
            <a:r>
              <a:rPr lang="en-US" sz="2500" dirty="0" err="1"/>
              <a:t>Landgrafen</a:t>
            </a:r>
            <a:r>
              <a:rPr lang="en-US" sz="2500" dirty="0"/>
              <a:t> von Thüringen auf die Wartburg (</a:t>
            </a:r>
            <a:r>
              <a:rPr lang="en-US" sz="2500" dirty="0" err="1"/>
              <a:t>heute</a:t>
            </a:r>
            <a:r>
              <a:rPr lang="en-US" sz="2500" dirty="0"/>
              <a:t> </a:t>
            </a:r>
            <a:r>
              <a:rPr lang="en-US" sz="2500" dirty="0" err="1"/>
              <a:t>östliches</a:t>
            </a:r>
            <a:r>
              <a:rPr lang="en-US" sz="2500" dirty="0"/>
              <a:t> Deutschland). Sie </a:t>
            </a:r>
            <a:r>
              <a:rPr lang="en-US" sz="2500" dirty="0" err="1"/>
              <a:t>heiratete</a:t>
            </a:r>
            <a:r>
              <a:rPr lang="en-US" sz="2500" dirty="0"/>
              <a:t> den </a:t>
            </a:r>
            <a:r>
              <a:rPr lang="en-US" sz="2500" dirty="0" err="1"/>
              <a:t>Landgrafen</a:t>
            </a:r>
            <a:r>
              <a:rPr lang="en-US" sz="2500" dirty="0"/>
              <a:t> Ludwig. Sie </a:t>
            </a:r>
            <a:r>
              <a:rPr lang="en-US" sz="2500" dirty="0" err="1"/>
              <a:t>hatten</a:t>
            </a:r>
            <a:r>
              <a:rPr lang="en-US" sz="2500" dirty="0"/>
              <a:t> </a:t>
            </a:r>
            <a:r>
              <a:rPr lang="en-US" sz="2500" dirty="0" err="1"/>
              <a:t>drei</a:t>
            </a:r>
            <a:r>
              <a:rPr lang="en-US" sz="2500" dirty="0"/>
              <a:t> Kinder. Die </a:t>
            </a:r>
            <a:r>
              <a:rPr lang="en-US" sz="2500" dirty="0" err="1"/>
              <a:t>Franziskanerbrüder</a:t>
            </a:r>
            <a:r>
              <a:rPr lang="en-US" sz="2500" dirty="0"/>
              <a:t>, die </a:t>
            </a:r>
            <a:r>
              <a:rPr lang="en-US" sz="2500" dirty="0" err="1"/>
              <a:t>sich</a:t>
            </a:r>
            <a:r>
              <a:rPr lang="en-US" sz="2500" dirty="0"/>
              <a:t> um die </a:t>
            </a:r>
            <a:r>
              <a:rPr lang="en-US" sz="2500" dirty="0" err="1"/>
              <a:t>vielen</a:t>
            </a:r>
            <a:r>
              <a:rPr lang="en-US" sz="2500" dirty="0"/>
              <a:t> Armen </a:t>
            </a:r>
            <a:r>
              <a:rPr lang="en-US" sz="2500" dirty="0" err="1"/>
              <a:t>kümmerten</a:t>
            </a:r>
            <a:r>
              <a:rPr lang="en-US" sz="2500" dirty="0"/>
              <a:t>, </a:t>
            </a:r>
            <a:r>
              <a:rPr lang="en-US" sz="2500" dirty="0" err="1"/>
              <a:t>waren</a:t>
            </a:r>
            <a:r>
              <a:rPr lang="en-US" sz="2500" dirty="0"/>
              <a:t> </a:t>
            </a:r>
            <a:r>
              <a:rPr lang="en-US" sz="2500" dirty="0" err="1"/>
              <a:t>für</a:t>
            </a:r>
            <a:r>
              <a:rPr lang="en-US" sz="2500" dirty="0"/>
              <a:t> </a:t>
            </a:r>
            <a:r>
              <a:rPr lang="en-US" sz="2500" dirty="0" err="1"/>
              <a:t>sie</a:t>
            </a:r>
            <a:r>
              <a:rPr lang="en-US" sz="2500" dirty="0"/>
              <a:t> </a:t>
            </a:r>
            <a:r>
              <a:rPr lang="en-US" sz="2500" dirty="0" err="1"/>
              <a:t>ein</a:t>
            </a:r>
            <a:r>
              <a:rPr lang="en-US" sz="2500" dirty="0"/>
              <a:t> </a:t>
            </a:r>
            <a:r>
              <a:rPr lang="en-US" sz="2500" dirty="0" err="1"/>
              <a:t>Vorbild</a:t>
            </a:r>
            <a:r>
              <a:rPr lang="en-US" sz="2500" dirty="0"/>
              <a:t>. </a:t>
            </a:r>
            <a:r>
              <a:rPr lang="en-US" sz="2500" dirty="0" err="1"/>
              <a:t>Unterstützt</a:t>
            </a:r>
            <a:r>
              <a:rPr lang="en-US" sz="2500" dirty="0"/>
              <a:t> </a:t>
            </a:r>
            <a:r>
              <a:rPr lang="en-US" sz="2500" dirty="0" err="1"/>
              <a:t>wurde</a:t>
            </a:r>
            <a:r>
              <a:rPr lang="en-US" sz="2500" dirty="0"/>
              <a:t> </a:t>
            </a:r>
            <a:r>
              <a:rPr lang="en-US" sz="2500" dirty="0" err="1"/>
              <a:t>sie</a:t>
            </a:r>
            <a:r>
              <a:rPr lang="en-US" sz="2500" dirty="0"/>
              <a:t> von </a:t>
            </a:r>
            <a:r>
              <a:rPr lang="en-US" sz="2500" dirty="0" err="1"/>
              <a:t>ihrem</a:t>
            </a:r>
            <a:r>
              <a:rPr lang="en-US" sz="2500" dirty="0"/>
              <a:t> </a:t>
            </a:r>
            <a:r>
              <a:rPr lang="en-US" sz="2500" dirty="0" err="1"/>
              <a:t>Gemahl</a:t>
            </a:r>
            <a:r>
              <a:rPr lang="en-US" sz="2500" dirty="0"/>
              <a:t>, </a:t>
            </a:r>
            <a:r>
              <a:rPr lang="en-US" sz="2500" dirty="0" err="1"/>
              <a:t>als</a:t>
            </a:r>
            <a:r>
              <a:rPr lang="en-US" sz="2500" dirty="0"/>
              <a:t> </a:t>
            </a:r>
            <a:r>
              <a:rPr lang="en-US" sz="2500" dirty="0" err="1"/>
              <a:t>sie</a:t>
            </a:r>
            <a:r>
              <a:rPr lang="en-US" sz="2500" dirty="0"/>
              <a:t> </a:t>
            </a:r>
            <a:r>
              <a:rPr lang="en-US" sz="2500" dirty="0" err="1"/>
              <a:t>selbst</a:t>
            </a:r>
            <a:r>
              <a:rPr lang="en-US" sz="2500" dirty="0"/>
              <a:t> die </a:t>
            </a:r>
            <a:r>
              <a:rPr lang="en-US" sz="2500" dirty="0" err="1"/>
              <a:t>Armenviertel</a:t>
            </a:r>
            <a:r>
              <a:rPr lang="en-US" sz="2500" dirty="0"/>
              <a:t> </a:t>
            </a:r>
            <a:r>
              <a:rPr lang="en-US" sz="2500" dirty="0" err="1"/>
              <a:t>besuchte</a:t>
            </a:r>
            <a:r>
              <a:rPr lang="en-US" sz="2500" dirty="0"/>
              <a:t> und den </a:t>
            </a:r>
            <a:r>
              <a:rPr lang="en-US" sz="2500" dirty="0" err="1"/>
              <a:t>Bedürftigen</a:t>
            </a:r>
            <a:r>
              <a:rPr lang="en-US" sz="2500" dirty="0"/>
              <a:t> half (“</a:t>
            </a:r>
            <a:r>
              <a:rPr lang="en-US" sz="2500" dirty="0" err="1"/>
              <a:t>Rosenwunder</a:t>
            </a:r>
            <a:r>
              <a:rPr lang="en-US" sz="2500" dirty="0"/>
              <a:t>”: Rosen </a:t>
            </a:r>
            <a:r>
              <a:rPr lang="en-US" sz="2500" dirty="0" err="1"/>
              <a:t>im</a:t>
            </a:r>
            <a:r>
              <a:rPr lang="en-US" sz="2500" dirty="0"/>
              <a:t> </a:t>
            </a:r>
            <a:r>
              <a:rPr lang="en-US" sz="2500" dirty="0" err="1"/>
              <a:t>Brotkorb</a:t>
            </a:r>
            <a:r>
              <a:rPr lang="en-US" sz="2500" dirty="0"/>
              <a:t>, </a:t>
            </a:r>
            <a:r>
              <a:rPr lang="en-US" sz="2500" dirty="0" err="1"/>
              <a:t>als</a:t>
            </a:r>
            <a:r>
              <a:rPr lang="en-US" sz="2500" dirty="0"/>
              <a:t> Landgraf Ludwig seine Frau </a:t>
            </a:r>
            <a:r>
              <a:rPr lang="en-US" sz="2500" dirty="0" err="1"/>
              <a:t>fragte</a:t>
            </a:r>
            <a:r>
              <a:rPr lang="en-US" sz="2500" dirty="0"/>
              <a:t>).</a:t>
            </a:r>
            <a:br>
              <a:rPr lang="en-US" sz="2500" dirty="0"/>
            </a:br>
            <a:br>
              <a:rPr lang="en-US" sz="2500" dirty="0"/>
            </a:br>
            <a:r>
              <a:rPr lang="en-US" sz="2500" dirty="0" err="1"/>
              <a:t>Nach</a:t>
            </a:r>
            <a:r>
              <a:rPr lang="en-US" sz="2500" dirty="0"/>
              <a:t> dem Tod </a:t>
            </a:r>
            <a:r>
              <a:rPr lang="en-US" sz="2500" dirty="0" err="1"/>
              <a:t>ihres</a:t>
            </a:r>
            <a:r>
              <a:rPr lang="en-US" sz="2500" dirty="0"/>
              <a:t> Mannes </a:t>
            </a:r>
            <a:r>
              <a:rPr lang="en-US" sz="2500" dirty="0" err="1"/>
              <a:t>durfte</a:t>
            </a:r>
            <a:r>
              <a:rPr lang="en-US" sz="2500" dirty="0"/>
              <a:t> </a:t>
            </a:r>
            <a:r>
              <a:rPr lang="en-US" sz="2500" dirty="0" err="1"/>
              <a:t>sie</a:t>
            </a:r>
            <a:r>
              <a:rPr lang="en-US" sz="2500" dirty="0"/>
              <a:t> </a:t>
            </a:r>
            <a:r>
              <a:rPr lang="en-US" sz="2500" dirty="0" err="1"/>
              <a:t>nicht</a:t>
            </a:r>
            <a:r>
              <a:rPr lang="en-US" sz="2500" dirty="0"/>
              <a:t> </a:t>
            </a:r>
            <a:r>
              <a:rPr lang="en-US" sz="2500" dirty="0" err="1"/>
              <a:t>mehr</a:t>
            </a:r>
            <a:r>
              <a:rPr lang="en-US" sz="2500" dirty="0"/>
              <a:t> auf der Burg leben. Sie </a:t>
            </a:r>
            <a:r>
              <a:rPr lang="en-US" sz="2500" dirty="0" err="1"/>
              <a:t>stiftete</a:t>
            </a:r>
            <a:r>
              <a:rPr lang="en-US" sz="2500" dirty="0"/>
              <a:t> </a:t>
            </a:r>
            <a:r>
              <a:rPr lang="en-US" sz="2500" dirty="0" err="1"/>
              <a:t>mit</a:t>
            </a:r>
            <a:r>
              <a:rPr lang="en-US" sz="2500" dirty="0"/>
              <a:t> </a:t>
            </a:r>
            <a:r>
              <a:rPr lang="en-US" sz="2500" dirty="0" err="1"/>
              <a:t>ihrem</a:t>
            </a:r>
            <a:r>
              <a:rPr lang="en-US" sz="2500" dirty="0"/>
              <a:t> </a:t>
            </a:r>
            <a:r>
              <a:rPr lang="en-US" sz="2500" dirty="0" err="1"/>
              <a:t>Witwenerbe</a:t>
            </a:r>
            <a:r>
              <a:rPr lang="en-US" sz="2500" dirty="0"/>
              <a:t> </a:t>
            </a:r>
            <a:r>
              <a:rPr lang="en-US" sz="2500" dirty="0" err="1"/>
              <a:t>ein</a:t>
            </a:r>
            <a:r>
              <a:rPr lang="en-US" sz="2500" dirty="0"/>
              <a:t> Spital in Magdeburg und </a:t>
            </a:r>
            <a:r>
              <a:rPr lang="en-US" sz="2500" dirty="0" err="1"/>
              <a:t>pflegte</a:t>
            </a:r>
            <a:r>
              <a:rPr lang="en-US" sz="2500" dirty="0"/>
              <a:t> die </a:t>
            </a:r>
            <a:r>
              <a:rPr lang="en-US" sz="2500" dirty="0" err="1"/>
              <a:t>Kranken</a:t>
            </a:r>
            <a:r>
              <a:rPr lang="en-US" sz="2500" dirty="0"/>
              <a:t>. Sie </a:t>
            </a:r>
            <a:r>
              <a:rPr lang="en-US" sz="2500" dirty="0" err="1"/>
              <a:t>starb</a:t>
            </a:r>
            <a:r>
              <a:rPr lang="en-US" sz="2500" dirty="0"/>
              <a:t> am 19.11.1231 </a:t>
            </a:r>
            <a:r>
              <a:rPr lang="en-US" sz="2500" dirty="0" err="1"/>
              <a:t>mit</a:t>
            </a:r>
            <a:r>
              <a:rPr lang="en-US" sz="2500" dirty="0"/>
              <a:t> 24 Jahren.</a:t>
            </a:r>
          </a:p>
        </p:txBody>
      </p:sp>
      <p:sp>
        <p:nvSpPr>
          <p:cNvPr id="73"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1981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AF141E-6E2E-4AA4-AB23-6665A7AE2B94}"/>
              </a:ext>
            </a:extLst>
          </p:cNvPr>
          <p:cNvSpPr>
            <a:spLocks noGrp="1"/>
          </p:cNvSpPr>
          <p:nvPr>
            <p:ph type="title"/>
          </p:nvPr>
        </p:nvSpPr>
        <p:spPr>
          <a:xfrm>
            <a:off x="767080" y="16510"/>
            <a:ext cx="10515600" cy="2693035"/>
          </a:xfrm>
        </p:spPr>
        <p:txBody>
          <a:bodyPr>
            <a:normAutofit/>
          </a:bodyPr>
          <a:lstStyle/>
          <a:p>
            <a:r>
              <a:rPr lang="de-DE" dirty="0"/>
              <a:t>Was ist Deine Lieblingsspeise?</a:t>
            </a:r>
            <a:br>
              <a:rPr lang="de-DE" dirty="0"/>
            </a:br>
            <a:r>
              <a:rPr lang="de-DE" dirty="0"/>
              <a:t>Was bedeutet Nahrung für uns? </a:t>
            </a:r>
            <a:br>
              <a:rPr lang="de-DE" dirty="0"/>
            </a:br>
            <a:r>
              <a:rPr lang="de-DE" dirty="0"/>
              <a:t>Welche Nahrung gibt es?</a:t>
            </a:r>
          </a:p>
        </p:txBody>
      </p:sp>
      <p:sp>
        <p:nvSpPr>
          <p:cNvPr id="3" name="Inhaltsplatzhalter 2">
            <a:extLst>
              <a:ext uri="{FF2B5EF4-FFF2-40B4-BE49-F238E27FC236}">
                <a16:creationId xmlns:a16="http://schemas.microsoft.com/office/drawing/2014/main" id="{9C1253FB-C031-48A3-BB1C-D8CCA9FDAA40}"/>
              </a:ext>
            </a:extLst>
          </p:cNvPr>
          <p:cNvSpPr>
            <a:spLocks noGrp="1"/>
          </p:cNvSpPr>
          <p:nvPr>
            <p:ph idx="1"/>
          </p:nvPr>
        </p:nvSpPr>
        <p:spPr>
          <a:xfrm>
            <a:off x="838200" y="2455545"/>
            <a:ext cx="10515600" cy="551815"/>
          </a:xfrm>
        </p:spPr>
        <p:txBody>
          <a:bodyPr/>
          <a:lstStyle/>
          <a:p>
            <a:pPr marL="0" indent="0">
              <a:buNone/>
            </a:pPr>
            <a:r>
              <a:rPr lang="de-DE" dirty="0"/>
              <a:t>Entwirf ein Tischgebet um körperliche und geistliche Nahrung.</a:t>
            </a:r>
          </a:p>
        </p:txBody>
      </p:sp>
      <p:sp>
        <p:nvSpPr>
          <p:cNvPr id="4" name="Inhaltsplatzhalter 2">
            <a:extLst>
              <a:ext uri="{FF2B5EF4-FFF2-40B4-BE49-F238E27FC236}">
                <a16:creationId xmlns:a16="http://schemas.microsoft.com/office/drawing/2014/main" id="{03BD9F10-E861-44EC-B342-AB547BA6E05E}"/>
              </a:ext>
            </a:extLst>
          </p:cNvPr>
          <p:cNvSpPr txBox="1">
            <a:spLocks/>
          </p:cNvSpPr>
          <p:nvPr/>
        </p:nvSpPr>
        <p:spPr>
          <a:xfrm>
            <a:off x="838200" y="2709545"/>
            <a:ext cx="10515600" cy="5518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de-DE" dirty="0"/>
          </a:p>
        </p:txBody>
      </p:sp>
      <p:sp>
        <p:nvSpPr>
          <p:cNvPr id="5" name="Inhaltsplatzhalter 2">
            <a:extLst>
              <a:ext uri="{FF2B5EF4-FFF2-40B4-BE49-F238E27FC236}">
                <a16:creationId xmlns:a16="http://schemas.microsoft.com/office/drawing/2014/main" id="{4A43BA5E-6E17-4DD3-AD67-65E890AC43CA}"/>
              </a:ext>
            </a:extLst>
          </p:cNvPr>
          <p:cNvSpPr txBox="1">
            <a:spLocks/>
          </p:cNvSpPr>
          <p:nvPr/>
        </p:nvSpPr>
        <p:spPr>
          <a:xfrm>
            <a:off x="889000" y="3623945"/>
            <a:ext cx="11018520" cy="3274695"/>
          </a:xfrm>
          <a:prstGeom prst="rect">
            <a:avLst/>
          </a:prstGeom>
          <a:solidFill>
            <a:srgbClr val="FFC000">
              <a:alpha val="57000"/>
            </a:srgb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dirty="0"/>
              <a:t>Was aufgesetzt wird auf den Tisch,</a:t>
            </a:r>
          </a:p>
          <a:p>
            <a:pPr marL="0" indent="0">
              <a:buFont typeface="Arial" panose="020B0604020202020204" pitchFamily="34" charset="0"/>
              <a:buNone/>
            </a:pPr>
            <a:r>
              <a:rPr lang="de-DE" dirty="0"/>
              <a:t>das segne unser, Herr Jesus Christ.</a:t>
            </a:r>
          </a:p>
          <a:p>
            <a:pPr marL="0" indent="0">
              <a:buFont typeface="Arial" panose="020B0604020202020204" pitchFamily="34" charset="0"/>
              <a:buNone/>
            </a:pPr>
            <a:r>
              <a:rPr lang="de-DE" dirty="0"/>
              <a:t>Speis uns, Herr, mit Deinem Wort,</a:t>
            </a:r>
          </a:p>
          <a:p>
            <a:pPr marL="0" indent="0">
              <a:buFont typeface="Arial" panose="020B0604020202020204" pitchFamily="34" charset="0"/>
              <a:buNone/>
            </a:pPr>
            <a:r>
              <a:rPr lang="de-DE" dirty="0"/>
              <a:t>auf dass wir satt werden hier und dort.</a:t>
            </a:r>
          </a:p>
          <a:p>
            <a:pPr marL="0" indent="0">
              <a:buFont typeface="Arial" panose="020B0604020202020204" pitchFamily="34" charset="0"/>
              <a:buNone/>
            </a:pPr>
            <a:r>
              <a:rPr lang="de-DE" dirty="0"/>
              <a:t>O lieber Herr, Du wollest uns geben,</a:t>
            </a:r>
          </a:p>
          <a:p>
            <a:pPr marL="0" indent="0">
              <a:buFont typeface="Arial" panose="020B0604020202020204" pitchFamily="34" charset="0"/>
              <a:buNone/>
            </a:pPr>
            <a:r>
              <a:rPr lang="de-DE" dirty="0"/>
              <a:t>nach dieser Welt das ewige Leben.</a:t>
            </a:r>
          </a:p>
        </p:txBody>
      </p:sp>
      <p:sp>
        <p:nvSpPr>
          <p:cNvPr id="6" name="Inhaltsplatzhalter 2">
            <a:extLst>
              <a:ext uri="{FF2B5EF4-FFF2-40B4-BE49-F238E27FC236}">
                <a16:creationId xmlns:a16="http://schemas.microsoft.com/office/drawing/2014/main" id="{55E7486C-6310-409D-8B44-4F67C53D92FD}"/>
              </a:ext>
            </a:extLst>
          </p:cNvPr>
          <p:cNvSpPr txBox="1">
            <a:spLocks/>
          </p:cNvSpPr>
          <p:nvPr/>
        </p:nvSpPr>
        <p:spPr>
          <a:xfrm>
            <a:off x="838200" y="2963545"/>
            <a:ext cx="10515600" cy="5518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dirty="0"/>
              <a:t>Jesus betet mit den Aposteln 1 Kor 11,23-26.</a:t>
            </a:r>
          </a:p>
        </p:txBody>
      </p:sp>
    </p:spTree>
    <p:extLst>
      <p:ext uri="{BB962C8B-B14F-4D97-AF65-F5344CB8AC3E}">
        <p14:creationId xmlns:p14="http://schemas.microsoft.com/office/powerpoint/2010/main" val="93690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17FFC9-27A8-439F-A843-11A7C910D940}"/>
              </a:ext>
            </a:extLst>
          </p:cNvPr>
          <p:cNvSpPr>
            <a:spLocks noGrp="1"/>
          </p:cNvSpPr>
          <p:nvPr>
            <p:ph type="title"/>
          </p:nvPr>
        </p:nvSpPr>
        <p:spPr/>
        <p:txBody>
          <a:bodyPr/>
          <a:lstStyle/>
          <a:p>
            <a:r>
              <a:rPr lang="de-DE" dirty="0"/>
              <a:t>Wer braucht besonders Hilfe?</a:t>
            </a:r>
          </a:p>
        </p:txBody>
      </p:sp>
      <p:sp>
        <p:nvSpPr>
          <p:cNvPr id="3" name="Inhaltsplatzhalter 2">
            <a:extLst>
              <a:ext uri="{FF2B5EF4-FFF2-40B4-BE49-F238E27FC236}">
                <a16:creationId xmlns:a16="http://schemas.microsoft.com/office/drawing/2014/main" id="{18C305F6-3EF7-4FC0-9A71-9766FCCE83F1}"/>
              </a:ext>
            </a:extLst>
          </p:cNvPr>
          <p:cNvSpPr>
            <a:spLocks noGrp="1"/>
          </p:cNvSpPr>
          <p:nvPr>
            <p:ph idx="1"/>
          </p:nvPr>
        </p:nvSpPr>
        <p:spPr>
          <a:xfrm>
            <a:off x="838200" y="1825625"/>
            <a:ext cx="10515600" cy="907415"/>
          </a:xfrm>
        </p:spPr>
        <p:txBody>
          <a:bodyPr/>
          <a:lstStyle/>
          <a:p>
            <a:pPr marL="0" indent="0">
              <a:buNone/>
            </a:pPr>
            <a:r>
              <a:rPr lang="de-DE" dirty="0" err="1"/>
              <a:t>Lk</a:t>
            </a:r>
            <a:r>
              <a:rPr lang="de-DE" dirty="0"/>
              <a:t> 6,27-36 Wo findet man in diesen Worten Jesu die Grundsätze, nach denen der Hl. Martin und die Hl. Elisabeth lebten</a:t>
            </a:r>
            <a:r>
              <a:rPr lang="de-DE"/>
              <a:t>? </a:t>
            </a:r>
            <a:endParaRPr lang="de-DE" dirty="0">
              <a:highlight>
                <a:srgbClr val="FFFF00"/>
              </a:highlight>
            </a:endParaRPr>
          </a:p>
        </p:txBody>
      </p:sp>
      <p:sp>
        <p:nvSpPr>
          <p:cNvPr id="4" name="Inhaltsplatzhalter 2">
            <a:extLst>
              <a:ext uri="{FF2B5EF4-FFF2-40B4-BE49-F238E27FC236}">
                <a16:creationId xmlns:a16="http://schemas.microsoft.com/office/drawing/2014/main" id="{C44967F4-BE3E-4E3D-A1DB-DBB36EC61876}"/>
              </a:ext>
            </a:extLst>
          </p:cNvPr>
          <p:cNvSpPr txBox="1">
            <a:spLocks/>
          </p:cNvSpPr>
          <p:nvPr/>
        </p:nvSpPr>
        <p:spPr>
          <a:xfrm>
            <a:off x="838199" y="2837497"/>
            <a:ext cx="5161281" cy="3655378"/>
          </a:xfrm>
          <a:prstGeom prst="rect">
            <a:avLst/>
          </a:prstGeom>
          <a:solidFill>
            <a:schemeClr val="accent1">
              <a:lumMod val="60000"/>
              <a:lumOff val="4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pPr>
            <a:r>
              <a:rPr lang="de-DE" sz="2500" dirty="0">
                <a:effectLst/>
                <a:latin typeface="Calibri" panose="020F0502020204030204" pitchFamily="34" charset="0"/>
                <a:ea typeface="Calibri" panose="020F0502020204030204" pitchFamily="34" charset="0"/>
                <a:cs typeface="Arial" panose="020B0604020202020204" pitchFamily="34" charset="0"/>
              </a:rPr>
              <a:t>gib jedem, der bittet </a:t>
            </a:r>
          </a:p>
          <a:p>
            <a:pPr>
              <a:lnSpc>
                <a:spcPct val="107000"/>
              </a:lnSpc>
            </a:pPr>
            <a:r>
              <a:rPr lang="de-DE" sz="2500" dirty="0">
                <a:effectLst/>
                <a:latin typeface="Calibri" panose="020F0502020204030204" pitchFamily="34" charset="0"/>
                <a:ea typeface="Calibri" panose="020F0502020204030204" pitchFamily="34" charset="0"/>
                <a:cs typeface="Arial" panose="020B0604020202020204" pitchFamily="34" charset="0"/>
              </a:rPr>
              <a:t>betet für die, die euch beschimpfen</a:t>
            </a:r>
          </a:p>
          <a:p>
            <a:pPr>
              <a:lnSpc>
                <a:spcPct val="107000"/>
              </a:lnSpc>
            </a:pPr>
            <a:r>
              <a:rPr lang="de-DE" sz="2500" dirty="0">
                <a:effectLst/>
                <a:latin typeface="Calibri" panose="020F0502020204030204" pitchFamily="34" charset="0"/>
                <a:ea typeface="Calibri" panose="020F0502020204030204" pitchFamily="34" charset="0"/>
                <a:cs typeface="Arial" panose="020B0604020202020204" pitchFamily="34" charset="0"/>
              </a:rPr>
              <a:t>wie ihr wollt, dass euch die Menschen tun, das tut ihr auch ihnen </a:t>
            </a:r>
          </a:p>
          <a:p>
            <a:pPr>
              <a:lnSpc>
                <a:spcPct val="107000"/>
              </a:lnSpc>
            </a:pPr>
            <a:r>
              <a:rPr lang="de-DE" sz="2500" dirty="0">
                <a:effectLst/>
                <a:latin typeface="Calibri" panose="020F0502020204030204" pitchFamily="34" charset="0"/>
                <a:ea typeface="Calibri" panose="020F0502020204030204" pitchFamily="34" charset="0"/>
                <a:cs typeface="Arial" panose="020B0604020202020204" pitchFamily="34" charset="0"/>
              </a:rPr>
              <a:t>eure Feinde lieben und Gutes tun</a:t>
            </a:r>
          </a:p>
          <a:p>
            <a:pPr marL="0" indent="0">
              <a:buFont typeface="Arial" panose="020B0604020202020204" pitchFamily="34" charset="0"/>
              <a:buNone/>
            </a:pPr>
            <a:endParaRPr lang="de-DE" sz="2500" dirty="0"/>
          </a:p>
        </p:txBody>
      </p:sp>
      <p:sp>
        <p:nvSpPr>
          <p:cNvPr id="5" name="Inhaltsplatzhalter 2">
            <a:extLst>
              <a:ext uri="{FF2B5EF4-FFF2-40B4-BE49-F238E27FC236}">
                <a16:creationId xmlns:a16="http://schemas.microsoft.com/office/drawing/2014/main" id="{8A6D0803-04F4-433E-8B54-7F144F296CFA}"/>
              </a:ext>
            </a:extLst>
          </p:cNvPr>
          <p:cNvSpPr txBox="1">
            <a:spLocks/>
          </p:cNvSpPr>
          <p:nvPr/>
        </p:nvSpPr>
        <p:spPr>
          <a:xfrm>
            <a:off x="6192520" y="2817177"/>
            <a:ext cx="5755640" cy="3655378"/>
          </a:xfrm>
          <a:prstGeom prst="rect">
            <a:avLst/>
          </a:prstGeom>
          <a:solidFill>
            <a:srgbClr val="CFEC74"/>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pPr>
            <a:r>
              <a:rPr lang="de-DE" sz="2500" dirty="0">
                <a:effectLst/>
                <a:latin typeface="Calibri" panose="020F0502020204030204" pitchFamily="34" charset="0"/>
                <a:ea typeface="Calibri" panose="020F0502020204030204" pitchFamily="34" charset="0"/>
                <a:cs typeface="Arial" panose="020B0604020202020204" pitchFamily="34" charset="0"/>
              </a:rPr>
              <a:t>leihen, wo ihr nichts zurückbekommen könnt</a:t>
            </a:r>
          </a:p>
          <a:p>
            <a:pPr>
              <a:lnSpc>
                <a:spcPct val="107000"/>
              </a:lnSpc>
            </a:pPr>
            <a:r>
              <a:rPr lang="de-DE" sz="2500" dirty="0">
                <a:effectLst/>
                <a:latin typeface="Calibri" panose="020F0502020204030204" pitchFamily="34" charset="0"/>
                <a:ea typeface="Calibri" panose="020F0502020204030204" pitchFamily="34" charset="0"/>
                <a:cs typeface="Arial" panose="020B0604020202020204" pitchFamily="34" charset="0"/>
              </a:rPr>
              <a:t>seid barmherzig</a:t>
            </a:r>
          </a:p>
          <a:p>
            <a:pPr>
              <a:lnSpc>
                <a:spcPct val="107000"/>
              </a:lnSpc>
            </a:pPr>
            <a:r>
              <a:rPr lang="de-DE" sz="2500" dirty="0">
                <a:effectLst/>
                <a:latin typeface="Calibri" panose="020F0502020204030204" pitchFamily="34" charset="0"/>
                <a:ea typeface="Calibri" panose="020F0502020204030204" pitchFamily="34" charset="0"/>
                <a:cs typeface="Arial" panose="020B0604020202020204" pitchFamily="34" charset="0"/>
              </a:rPr>
              <a:t>erlasst einander die Schuld</a:t>
            </a:r>
          </a:p>
          <a:p>
            <a:pPr>
              <a:lnSpc>
                <a:spcPct val="107000"/>
              </a:lnSpc>
            </a:pPr>
            <a:r>
              <a:rPr lang="de-DE" sz="2500" dirty="0">
                <a:effectLst/>
                <a:latin typeface="Calibri" panose="020F0502020204030204" pitchFamily="34" charset="0"/>
                <a:ea typeface="Calibri" panose="020F0502020204030204" pitchFamily="34" charset="0"/>
                <a:cs typeface="Arial" panose="020B0604020202020204" pitchFamily="34" charset="0"/>
              </a:rPr>
              <a:t>gebt, dann wird auch euch gegeben werden</a:t>
            </a:r>
          </a:p>
          <a:p>
            <a:pPr>
              <a:lnSpc>
                <a:spcPct val="107000"/>
              </a:lnSpc>
            </a:pPr>
            <a:r>
              <a:rPr lang="de-DE" sz="2500" dirty="0">
                <a:effectLst/>
                <a:latin typeface="Calibri" panose="020F0502020204030204" pitchFamily="34" charset="0"/>
                <a:ea typeface="Calibri" panose="020F0502020204030204" pitchFamily="34" charset="0"/>
                <a:cs typeface="Arial" panose="020B0604020202020204" pitchFamily="34" charset="0"/>
              </a:rPr>
              <a:t>nach dem Maß, mit dem ihr zumesst,…</a:t>
            </a:r>
          </a:p>
          <a:p>
            <a:pPr marL="0" indent="0">
              <a:buFont typeface="Arial" panose="020B0604020202020204" pitchFamily="34" charset="0"/>
              <a:buNone/>
            </a:pPr>
            <a:endParaRPr lang="de-DE" sz="2500" dirty="0"/>
          </a:p>
        </p:txBody>
      </p:sp>
    </p:spTree>
    <p:extLst>
      <p:ext uri="{BB962C8B-B14F-4D97-AF65-F5344CB8AC3E}">
        <p14:creationId xmlns:p14="http://schemas.microsoft.com/office/powerpoint/2010/main" val="279161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8CFDF7-D4DB-4F8B-B7B3-8B9666144009}"/>
              </a:ext>
            </a:extLst>
          </p:cNvPr>
          <p:cNvSpPr>
            <a:spLocks noGrp="1"/>
          </p:cNvSpPr>
          <p:nvPr>
            <p:ph type="title"/>
          </p:nvPr>
        </p:nvSpPr>
        <p:spPr/>
        <p:txBody>
          <a:bodyPr/>
          <a:lstStyle/>
          <a:p>
            <a:r>
              <a:rPr lang="de-DE" dirty="0"/>
              <a:t>Die Zehn Gebote als Wegweiser</a:t>
            </a:r>
          </a:p>
        </p:txBody>
      </p:sp>
      <p:sp>
        <p:nvSpPr>
          <p:cNvPr id="3" name="Inhaltsplatzhalter 2">
            <a:extLst>
              <a:ext uri="{FF2B5EF4-FFF2-40B4-BE49-F238E27FC236}">
                <a16:creationId xmlns:a16="http://schemas.microsoft.com/office/drawing/2014/main" id="{64F0B696-9F93-4235-A7BC-28EE61D3FD52}"/>
              </a:ext>
            </a:extLst>
          </p:cNvPr>
          <p:cNvSpPr>
            <a:spLocks noGrp="1"/>
          </p:cNvSpPr>
          <p:nvPr>
            <p:ph idx="1"/>
          </p:nvPr>
        </p:nvSpPr>
        <p:spPr/>
        <p:txBody>
          <a:bodyPr>
            <a:normAutofit fontScale="85000" lnSpcReduction="20000"/>
          </a:bodyPr>
          <a:lstStyle/>
          <a:p>
            <a:pPr marL="514350" indent="-514350">
              <a:buFont typeface="+mj-lt"/>
              <a:buAutoNum type="arabicPeriod"/>
            </a:pPr>
            <a:r>
              <a:rPr lang="de-DE" dirty="0"/>
              <a:t>Du sollst an einen Gott glauben.</a:t>
            </a:r>
          </a:p>
          <a:p>
            <a:pPr marL="514350" indent="-514350">
              <a:buFont typeface="+mj-lt"/>
              <a:buAutoNum type="arabicPeriod"/>
            </a:pPr>
            <a:r>
              <a:rPr lang="de-DE" dirty="0"/>
              <a:t>Du sollst den Namen Gottes nicht achtlos aussprechen.</a:t>
            </a:r>
          </a:p>
          <a:p>
            <a:pPr marL="514350" indent="-514350">
              <a:buFont typeface="+mj-lt"/>
              <a:buAutoNum type="arabicPeriod"/>
            </a:pPr>
            <a:r>
              <a:rPr lang="de-DE" dirty="0"/>
              <a:t>Du sollst den Tag des Herrn heiligen.</a:t>
            </a:r>
          </a:p>
          <a:p>
            <a:pPr marL="0" indent="0">
              <a:buNone/>
            </a:pPr>
            <a:endParaRPr lang="de-DE" dirty="0"/>
          </a:p>
          <a:p>
            <a:pPr marL="514350" indent="-514350">
              <a:buFont typeface="+mj-lt"/>
              <a:buAutoNum type="arabicPeriod" startAt="4"/>
            </a:pPr>
            <a:r>
              <a:rPr lang="de-DE" dirty="0"/>
              <a:t>Du sollst Vater und Mutter ehren.</a:t>
            </a:r>
          </a:p>
          <a:p>
            <a:pPr marL="514350" indent="-514350">
              <a:buFont typeface="+mj-lt"/>
              <a:buAutoNum type="arabicPeriod" startAt="4"/>
            </a:pPr>
            <a:r>
              <a:rPr lang="de-DE" dirty="0"/>
              <a:t>Du sollst nicht töten.</a:t>
            </a:r>
          </a:p>
          <a:p>
            <a:pPr marL="514350" indent="-514350">
              <a:buFont typeface="+mj-lt"/>
              <a:buAutoNum type="arabicPeriod" startAt="4"/>
            </a:pPr>
            <a:r>
              <a:rPr lang="de-DE" dirty="0"/>
              <a:t>Du sollst nicht ehebrechen.</a:t>
            </a:r>
          </a:p>
          <a:p>
            <a:pPr marL="514350" indent="-514350">
              <a:buFont typeface="+mj-lt"/>
              <a:buAutoNum type="arabicPeriod" startAt="4"/>
            </a:pPr>
            <a:r>
              <a:rPr lang="de-DE" dirty="0"/>
              <a:t>Du sollst nicht stehlen.</a:t>
            </a:r>
          </a:p>
          <a:p>
            <a:pPr marL="514350" indent="-514350">
              <a:buFont typeface="+mj-lt"/>
              <a:buAutoNum type="arabicPeriod" startAt="4"/>
            </a:pPr>
            <a:r>
              <a:rPr lang="de-DE" dirty="0"/>
              <a:t>Du sollst nicht lügen.</a:t>
            </a:r>
          </a:p>
          <a:p>
            <a:pPr marL="514350" indent="-514350">
              <a:buFont typeface="+mj-lt"/>
              <a:buAutoNum type="arabicPeriod" startAt="4"/>
            </a:pPr>
            <a:r>
              <a:rPr lang="de-DE" dirty="0"/>
              <a:t>Du sollst nicht begehren deines Nächsten Frau.</a:t>
            </a:r>
          </a:p>
          <a:p>
            <a:pPr marL="514350" indent="-514350">
              <a:buFont typeface="+mj-lt"/>
              <a:buAutoNum type="arabicPeriod" startAt="4"/>
            </a:pPr>
            <a:r>
              <a:rPr lang="de-DE" dirty="0"/>
              <a:t>Du sollst nicht begehren deines Nächsten Gut.</a:t>
            </a:r>
          </a:p>
          <a:p>
            <a:pPr marL="0" indent="0">
              <a:buNone/>
            </a:pPr>
            <a:endParaRPr lang="de-DE" dirty="0"/>
          </a:p>
        </p:txBody>
      </p:sp>
      <p:sp>
        <p:nvSpPr>
          <p:cNvPr id="4" name="Flussdiagramm: Verzögerung 3">
            <a:extLst>
              <a:ext uri="{FF2B5EF4-FFF2-40B4-BE49-F238E27FC236}">
                <a16:creationId xmlns:a16="http://schemas.microsoft.com/office/drawing/2014/main" id="{4EEADF94-47B2-4689-9215-370B97AA12C5}"/>
              </a:ext>
            </a:extLst>
          </p:cNvPr>
          <p:cNvSpPr/>
          <p:nvPr/>
        </p:nvSpPr>
        <p:spPr>
          <a:xfrm rot="16200000">
            <a:off x="7362984" y="2648744"/>
            <a:ext cx="3429952" cy="1513840"/>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500" dirty="0"/>
              <a:t>Gottesliebe</a:t>
            </a:r>
          </a:p>
        </p:txBody>
      </p:sp>
      <p:sp>
        <p:nvSpPr>
          <p:cNvPr id="5" name="Flussdiagramm: Verzögerung 4">
            <a:extLst>
              <a:ext uri="{FF2B5EF4-FFF2-40B4-BE49-F238E27FC236}">
                <a16:creationId xmlns:a16="http://schemas.microsoft.com/office/drawing/2014/main" id="{1B85BD0F-1012-47F3-92FC-A49535F2B107}"/>
              </a:ext>
            </a:extLst>
          </p:cNvPr>
          <p:cNvSpPr/>
          <p:nvPr/>
        </p:nvSpPr>
        <p:spPr>
          <a:xfrm rot="16200000">
            <a:off x="9283462" y="2672080"/>
            <a:ext cx="3419317" cy="1513840"/>
          </a:xfrm>
          <a:prstGeom prst="flowChartDela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500" dirty="0"/>
              <a:t>Nächstenliebe</a:t>
            </a:r>
          </a:p>
        </p:txBody>
      </p:sp>
    </p:spTree>
    <p:extLst>
      <p:ext uri="{BB962C8B-B14F-4D97-AF65-F5344CB8AC3E}">
        <p14:creationId xmlns:p14="http://schemas.microsoft.com/office/powerpoint/2010/main" val="111942536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654</Words>
  <Application>Microsoft Office PowerPoint</Application>
  <PresentationFormat>Breitbild</PresentationFormat>
  <Paragraphs>40</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Calibri Light</vt:lpstr>
      <vt:lpstr>Office</vt:lpstr>
      <vt:lpstr>Heilige der Nächstenliebe</vt:lpstr>
      <vt:lpstr>Der Hl. Martin war Sohn eines römischen Offiziers und wuchs in Steinamanger in der römischen Provinz Pannonia auf (heute Ungarn). Während seines Einsatzes in der Provinz Gallia (heutiges Frankreich) wurde er Christ. Er gründete ein Kloster in Tours, wo er in der Einsamkeit Gott suchte. Dann wurde er zum Bischof von Tours geweiht. Martin sorgte für die Armen, stiftete Frieden unter den Streitenden und verkündete das Evangelium von Jesus Christus. Er starb 397 und wurde am 11. November begraben. Gedenktag: 11.11. Der Hl. Martin kannte die Evangelien über das Leben Jesu sehr gut. Die Gleichnisse Jesu inspirierten ihn (gaben ihm gute geistliche Gedanken). </vt:lpstr>
      <vt:lpstr>Das Gleichnis vom barmherzigen Vater und vom verlorenen Sohn Lk 15  Ein Sohn verschwendet sein ganzes Erbe in einem fernen Land. Arm kehrt er zum Vater zurück. Dieser schenkt ihm einen Mantel und einen Ring. Das Mastkalb wird für ein Fest geschlachtet.   Der Vater hilft seinem Sohn ohne Bedinungen. Er freut sich einfach, dass er zurückkommt, dass er nicht tot ist, sondern lebt. So sehr liebt er den jüngeren Sohn. Sein älterer Sohn versteht ihn nicht.   Bild: Rembrandt </vt:lpstr>
      <vt:lpstr>Die Hl. Elisabeth von Thüringen (RB 104-105) Elisabeth wurde als Tochter des ungarischen Königs und einer bayrischen Adeligen in Nordungarn geboren. Mit vier Jahren übersiedelte sie an den Hof des Landgrafen von Thüringen auf die Wartburg (heute östliches Deutschland). Sie heiratete den Landgrafen Ludwig. Sie hatten drei Kinder. Die Franziskanerbrüder, die sich um die vielen Armen kümmerten, waren für sie ein Vorbild. Unterstützt wurde sie von ihrem Gemahl, als sie selbst die Armenviertel besuchte und den Bedürftigen half (“Rosenwunder”: Rosen im Brotkorb, als Landgraf Ludwig seine Frau fragte).  Nach dem Tod ihres Mannes durfte sie nicht mehr auf der Burg leben. Sie stiftete mit ihrem Witwenerbe ein Spital in Magdeburg und pflegte die Kranken. Sie starb am 19.11.1231 mit 24 Jahren.</vt:lpstr>
      <vt:lpstr>Was ist Deine Lieblingsspeise? Was bedeutet Nahrung für uns?  Welche Nahrung gibt es?</vt:lpstr>
      <vt:lpstr>Wer braucht besonders Hilfe?</vt:lpstr>
      <vt:lpstr>Die Zehn Gebote als Wegweiser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Hl. Martin</dc:title>
  <dc:creator>Maximilian Hacker</dc:creator>
  <cp:lastModifiedBy>Sebastian Hacker</cp:lastModifiedBy>
  <cp:revision>11</cp:revision>
  <dcterms:created xsi:type="dcterms:W3CDTF">2021-11-26T11:31:39Z</dcterms:created>
  <dcterms:modified xsi:type="dcterms:W3CDTF">2022-01-19T22:17:17Z</dcterms:modified>
</cp:coreProperties>
</file>