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66" r:id="rId10"/>
    <p:sldId id="262" r:id="rId11"/>
    <p:sldId id="263" r:id="rId12"/>
    <p:sldId id="264" r:id="rId13"/>
    <p:sldId id="265" r:id="rId14"/>
    <p:sldId id="269" r:id="rId1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6579C-E55E-4D88-A142-9F8998E1A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A00B0B-B037-4A16-A125-4A86D33D5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2695CD-7EF5-479B-98E4-85933BFD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99F7F6-A247-4C17-9C8A-E26B0FAF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1CA0B8-BE2E-44E1-9B29-9B8EE8C0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87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702D9-D72C-4785-A9B6-1D168DEC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0EF6B4-25CA-4A98-ADC0-CB2036C7F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A53323-FE15-466A-A2FB-FD5C3142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C5A898-1F1E-4284-ABAE-25F7CEC12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CBF220-D436-487B-8B0F-C919C62E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67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C6EA80-6128-4AF8-9561-826D8EC7E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95CDD5-E678-47BC-8FC6-E3B803E76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751B3A-E37C-49E8-B20E-993C94DB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5B2087-E982-4E89-BED8-056CE19A5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0BDCD9-5678-4016-94D9-D6A57028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4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DBA9FE-5127-45D3-AC0E-C800C709F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549C66-E9E2-4178-8310-982F709A4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3B18E4-F846-4531-9F7A-BC4E148F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6BA7A1-0D9A-4D6A-8E53-0AEAC62F6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D60B68-6C80-4557-9D0B-808F4F6EE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43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CBB4E-B259-491B-AC38-8164789DA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B5D1AD-835B-4CB4-8E75-D921349B6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F753BF-8FA8-45E1-9B5E-53EDA5AE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A957A4-FAFB-4C97-9F88-B59614D3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895FE4-E5ED-4250-9CEC-570DF1D3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3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FD9B65-CF63-4773-B64A-36940193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2B3EC8-AD85-42C3-A029-4FA6B7BB3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45838E-1E12-43B7-ABEE-4797804B5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806316-A451-49FE-BEB2-3D8E0DC6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D9F25C-8F08-434D-A23A-649161C3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036729-C463-48FD-9BAD-4CB21688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03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51304-CCA4-4E2A-9559-E5EA6153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AFD371-6C94-4C55-BA90-DF26A231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2A86F8-FAF1-46AD-9333-6B942CEFE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5D7C20-79D4-4429-A88B-0FABE346A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DEBE7C-DF8C-452E-B134-E00F22875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9F051B-2D82-40AB-A3C7-36768200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1EE4176-398B-4357-9DFB-5B7705AB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A43EF93-1552-45C2-989E-AFC66C10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74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9E0A8-FE31-40CE-95BD-5E20B1DA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9A3E8E-3BEE-4290-884E-43FFC4D7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F2FA65-6A15-4AC9-9F0C-54D988B5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75DB94-504E-48FD-9532-0B36CE27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5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DBE2133-A961-4C8B-BE95-F8C054CD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3A7162-9B57-4469-9880-72275F6A0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593088-F0CF-4403-A7D8-C28F988B6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9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3A6C7-0312-437A-8435-68D949B9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95675C-8025-4A10-95E2-2AC46917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A99625-D485-4542-AFA8-960DAC8FF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2CB298-0636-44C9-BCBB-B8791B55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125279-D1B6-4980-98B9-F37E8E2EA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F39996-03B5-4180-8CF6-FEB834A9C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32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31D5A-530D-4D51-80D2-4CB189DE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CD1A7B-3DEB-401E-9365-C1B2F2E44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824FA0-F0DA-41E6-9F4B-DBAB19A65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08E448-72CD-4E25-9B88-CA85D8A0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8088B4-A16F-420E-9359-A3307C84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D554AB-F519-404B-944A-C50871CC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6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E7534BB-8AE3-4332-BAB1-5E15772FA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A7ED96-AAE3-409B-8F28-CF1DB7F2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474354-B3FD-47C5-B2B4-2B0470C8E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FF69-E44D-40EE-809A-D4AA1ABC2CFE}" type="datetimeFigureOut">
              <a:rPr lang="de-DE" smtClean="0"/>
              <a:t>13.04.2022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D4B6CE-ACEB-4BC9-B3DA-6EB64CAE4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02B9FA-FCC1-4E52-8DEE-A4B8D9892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0ADF-A044-4B29-8011-591FC6F1E5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58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648929" y="1303506"/>
            <a:ext cx="6890007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Josef von </a:t>
            </a:r>
            <a:r>
              <a:rPr lang="de-DE" sz="8000" b="1" dirty="0" err="1"/>
              <a:t>Arimathäa</a:t>
            </a:r>
            <a:endParaRPr lang="de-DE" sz="8000" b="1" dirty="0"/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7384026" y="3883010"/>
            <a:ext cx="4532670" cy="2694039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stiftete das Grab</a:t>
            </a:r>
          </a:p>
        </p:txBody>
      </p:sp>
      <p:sp>
        <p:nvSpPr>
          <p:cNvPr id="9" name="Zierrahmen 8">
            <a:extLst>
              <a:ext uri="{FF2B5EF4-FFF2-40B4-BE49-F238E27FC236}">
                <a16:creationId xmlns:a16="http://schemas.microsoft.com/office/drawing/2014/main" id="{FF138A9A-F4CF-45FF-8A49-D0C9DBA69A55}"/>
              </a:ext>
            </a:extLst>
          </p:cNvPr>
          <p:cNvSpPr/>
          <p:nvPr/>
        </p:nvSpPr>
        <p:spPr>
          <a:xfrm>
            <a:off x="8135566" y="734961"/>
            <a:ext cx="2743200" cy="2694039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Rats-herr</a:t>
            </a:r>
          </a:p>
        </p:txBody>
      </p:sp>
    </p:spTree>
    <p:extLst>
      <p:ext uri="{BB962C8B-B14F-4D97-AF65-F5344CB8AC3E}">
        <p14:creationId xmlns:p14="http://schemas.microsoft.com/office/powerpoint/2010/main" val="2089840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3" y="25310"/>
            <a:ext cx="7678993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Simon von Kyrene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5004616" y="3795244"/>
            <a:ext cx="7177548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half Jesus das Kreuz tragen</a:t>
            </a:r>
          </a:p>
        </p:txBody>
      </p:sp>
    </p:spTree>
    <p:extLst>
      <p:ext uri="{BB962C8B-B14F-4D97-AF65-F5344CB8AC3E}">
        <p14:creationId xmlns:p14="http://schemas.microsoft.com/office/powerpoint/2010/main" val="299512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3" y="25310"/>
            <a:ext cx="7678993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err="1"/>
              <a:t>Kajaphas</a:t>
            </a:r>
            <a:endParaRPr lang="de-DE" sz="8000" b="1" dirty="0"/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5004616" y="3795244"/>
            <a:ext cx="7177548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Hohepriester</a:t>
            </a:r>
          </a:p>
        </p:txBody>
      </p:sp>
    </p:spTree>
    <p:extLst>
      <p:ext uri="{BB962C8B-B14F-4D97-AF65-F5344CB8AC3E}">
        <p14:creationId xmlns:p14="http://schemas.microsoft.com/office/powerpoint/2010/main" val="136682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3" y="25310"/>
            <a:ext cx="7678993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Pontius Pilatus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5004616" y="3795244"/>
            <a:ext cx="7177548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Statthalter</a:t>
            </a:r>
          </a:p>
        </p:txBody>
      </p:sp>
    </p:spTree>
    <p:extLst>
      <p:ext uri="{BB962C8B-B14F-4D97-AF65-F5344CB8AC3E}">
        <p14:creationId xmlns:p14="http://schemas.microsoft.com/office/powerpoint/2010/main" val="3145268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4" y="25310"/>
            <a:ext cx="5221036" cy="307569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Golgota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6548281" y="7912"/>
            <a:ext cx="5643719" cy="1492900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Schädelhöhe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B61A542-F94B-4053-87A3-E72D0E13CA9E}"/>
              </a:ext>
            </a:extLst>
          </p:cNvPr>
          <p:cNvSpPr/>
          <p:nvPr/>
        </p:nvSpPr>
        <p:spPr>
          <a:xfrm>
            <a:off x="275305" y="3211995"/>
            <a:ext cx="6701966" cy="307569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Getsemani</a:t>
            </a:r>
          </a:p>
        </p:txBody>
      </p:sp>
      <p:sp>
        <p:nvSpPr>
          <p:cNvPr id="7" name="Zierrahmen 6">
            <a:extLst>
              <a:ext uri="{FF2B5EF4-FFF2-40B4-BE49-F238E27FC236}">
                <a16:creationId xmlns:a16="http://schemas.microsoft.com/office/drawing/2014/main" id="{56D6370F-7CE7-42F0-A616-FCAC7EF1D0DA}"/>
              </a:ext>
            </a:extLst>
          </p:cNvPr>
          <p:cNvSpPr/>
          <p:nvPr/>
        </p:nvSpPr>
        <p:spPr>
          <a:xfrm>
            <a:off x="7076661" y="2648399"/>
            <a:ext cx="5039139" cy="1990834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Garten auf dem Ölberg</a:t>
            </a:r>
          </a:p>
        </p:txBody>
      </p:sp>
      <p:sp>
        <p:nvSpPr>
          <p:cNvPr id="9" name="Zierrahmen 8">
            <a:extLst>
              <a:ext uri="{FF2B5EF4-FFF2-40B4-BE49-F238E27FC236}">
                <a16:creationId xmlns:a16="http://schemas.microsoft.com/office/drawing/2014/main" id="{17B7A6A8-E767-4F9A-B3AB-C94AABF93684}"/>
              </a:ext>
            </a:extLst>
          </p:cNvPr>
          <p:cNvSpPr/>
          <p:nvPr/>
        </p:nvSpPr>
        <p:spPr>
          <a:xfrm>
            <a:off x="7152861" y="4749845"/>
            <a:ext cx="5039139" cy="2093532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Gebet vor Verhaftung</a:t>
            </a:r>
          </a:p>
        </p:txBody>
      </p:sp>
      <p:sp>
        <p:nvSpPr>
          <p:cNvPr id="10" name="Zierrahmen 9">
            <a:extLst>
              <a:ext uri="{FF2B5EF4-FFF2-40B4-BE49-F238E27FC236}">
                <a16:creationId xmlns:a16="http://schemas.microsoft.com/office/drawing/2014/main" id="{9349F028-6EF3-435B-B6BD-9E5F78C7D7E6}"/>
              </a:ext>
            </a:extLst>
          </p:cNvPr>
          <p:cNvSpPr/>
          <p:nvPr/>
        </p:nvSpPr>
        <p:spPr>
          <a:xfrm>
            <a:off x="6541654" y="1604795"/>
            <a:ext cx="5643719" cy="939621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Kreuzigung</a:t>
            </a:r>
          </a:p>
        </p:txBody>
      </p:sp>
    </p:spTree>
    <p:extLst>
      <p:ext uri="{BB962C8B-B14F-4D97-AF65-F5344CB8AC3E}">
        <p14:creationId xmlns:p14="http://schemas.microsoft.com/office/powerpoint/2010/main" val="4076061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4" y="25310"/>
            <a:ext cx="6302478" cy="307569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Prätorium</a:t>
            </a:r>
          </a:p>
        </p:txBody>
      </p:sp>
      <p:sp>
        <p:nvSpPr>
          <p:cNvPr id="7" name="Zierrahmen 6">
            <a:extLst>
              <a:ext uri="{FF2B5EF4-FFF2-40B4-BE49-F238E27FC236}">
                <a16:creationId xmlns:a16="http://schemas.microsoft.com/office/drawing/2014/main" id="{56D6370F-7CE7-42F0-A616-FCAC7EF1D0DA}"/>
              </a:ext>
            </a:extLst>
          </p:cNvPr>
          <p:cNvSpPr/>
          <p:nvPr/>
        </p:nvSpPr>
        <p:spPr>
          <a:xfrm>
            <a:off x="7194754" y="-7264"/>
            <a:ext cx="4997246" cy="1990834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Amtssitz d. Statthalters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E7AB81F-8461-472F-9A72-4D737F2B7B9F}"/>
              </a:ext>
            </a:extLst>
          </p:cNvPr>
          <p:cNvSpPr/>
          <p:nvPr/>
        </p:nvSpPr>
        <p:spPr>
          <a:xfrm>
            <a:off x="1" y="3260407"/>
            <a:ext cx="7414590" cy="307569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Lithostrotos</a:t>
            </a:r>
          </a:p>
        </p:txBody>
      </p:sp>
      <p:sp>
        <p:nvSpPr>
          <p:cNvPr id="13" name="Zierrahmen 12">
            <a:extLst>
              <a:ext uri="{FF2B5EF4-FFF2-40B4-BE49-F238E27FC236}">
                <a16:creationId xmlns:a16="http://schemas.microsoft.com/office/drawing/2014/main" id="{E3F333C6-7F73-4C42-A27C-CFF0A1AFE605}"/>
              </a:ext>
            </a:extLst>
          </p:cNvPr>
          <p:cNvSpPr/>
          <p:nvPr/>
        </p:nvSpPr>
        <p:spPr>
          <a:xfrm>
            <a:off x="7511846" y="2391073"/>
            <a:ext cx="4680154" cy="4039543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Platz des röm.</a:t>
            </a:r>
          </a:p>
          <a:p>
            <a:pPr algn="ctr"/>
            <a:r>
              <a:rPr lang="de-DE" sz="7000" dirty="0"/>
              <a:t>Richter-stuhls</a:t>
            </a:r>
          </a:p>
        </p:txBody>
      </p:sp>
    </p:spTree>
    <p:extLst>
      <p:ext uri="{BB962C8B-B14F-4D97-AF65-F5344CB8AC3E}">
        <p14:creationId xmlns:p14="http://schemas.microsoft.com/office/powerpoint/2010/main" val="20027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4" y="231788"/>
            <a:ext cx="7263632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Nikodemus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6253316" y="3519948"/>
            <a:ext cx="5663380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brachte Myrrhe und Aloe</a:t>
            </a:r>
          </a:p>
        </p:txBody>
      </p:sp>
      <p:sp>
        <p:nvSpPr>
          <p:cNvPr id="9" name="Zierrahmen 8">
            <a:extLst>
              <a:ext uri="{FF2B5EF4-FFF2-40B4-BE49-F238E27FC236}">
                <a16:creationId xmlns:a16="http://schemas.microsoft.com/office/drawing/2014/main" id="{FF138A9A-F4CF-45FF-8A49-D0C9DBA69A55}"/>
              </a:ext>
            </a:extLst>
          </p:cNvPr>
          <p:cNvSpPr/>
          <p:nvPr/>
        </p:nvSpPr>
        <p:spPr>
          <a:xfrm>
            <a:off x="8135566" y="734961"/>
            <a:ext cx="2743200" cy="2694039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Rats-herr</a:t>
            </a:r>
          </a:p>
        </p:txBody>
      </p:sp>
    </p:spTree>
    <p:extLst>
      <p:ext uri="{BB962C8B-B14F-4D97-AF65-F5344CB8AC3E}">
        <p14:creationId xmlns:p14="http://schemas.microsoft.com/office/powerpoint/2010/main" val="307957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3" y="25310"/>
            <a:ext cx="7678993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römischer Hauptmann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5004616" y="3795244"/>
            <a:ext cx="7177548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„dieser Mensch war ein Gerechter“</a:t>
            </a:r>
          </a:p>
        </p:txBody>
      </p:sp>
      <p:sp>
        <p:nvSpPr>
          <p:cNvPr id="5" name="Zierrahmen 4">
            <a:extLst>
              <a:ext uri="{FF2B5EF4-FFF2-40B4-BE49-F238E27FC236}">
                <a16:creationId xmlns:a16="http://schemas.microsoft.com/office/drawing/2014/main" id="{71509B63-D042-41EF-BDB5-59241B26B5E8}"/>
              </a:ext>
            </a:extLst>
          </p:cNvPr>
          <p:cNvSpPr/>
          <p:nvPr/>
        </p:nvSpPr>
        <p:spPr>
          <a:xfrm>
            <a:off x="8243717" y="86768"/>
            <a:ext cx="3948279" cy="30571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Wache beim Kreuz</a:t>
            </a:r>
          </a:p>
        </p:txBody>
      </p:sp>
    </p:spTree>
    <p:extLst>
      <p:ext uri="{BB962C8B-B14F-4D97-AF65-F5344CB8AC3E}">
        <p14:creationId xmlns:p14="http://schemas.microsoft.com/office/powerpoint/2010/main" val="376853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3" y="25310"/>
            <a:ext cx="7678993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Frauen aus Galiläa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5004616" y="3795244"/>
            <a:ext cx="7177548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bereiteten Salben und Öle</a:t>
            </a:r>
          </a:p>
        </p:txBody>
      </p:sp>
      <p:sp>
        <p:nvSpPr>
          <p:cNvPr id="5" name="Zierrahmen 4">
            <a:extLst>
              <a:ext uri="{FF2B5EF4-FFF2-40B4-BE49-F238E27FC236}">
                <a16:creationId xmlns:a16="http://schemas.microsoft.com/office/drawing/2014/main" id="{71509B63-D042-41EF-BDB5-59241B26B5E8}"/>
              </a:ext>
            </a:extLst>
          </p:cNvPr>
          <p:cNvSpPr/>
          <p:nvPr/>
        </p:nvSpPr>
        <p:spPr>
          <a:xfrm>
            <a:off x="8243717" y="86768"/>
            <a:ext cx="3948279" cy="30571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kamen in der Früh</a:t>
            </a:r>
          </a:p>
        </p:txBody>
      </p:sp>
    </p:spTree>
    <p:extLst>
      <p:ext uri="{BB962C8B-B14F-4D97-AF65-F5344CB8AC3E}">
        <p14:creationId xmlns:p14="http://schemas.microsoft.com/office/powerpoint/2010/main" val="256953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3" y="25310"/>
            <a:ext cx="7678993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Maria Mutter Jesu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5004616" y="3795244"/>
            <a:ext cx="7177548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nahm Johannes als Sohn an</a:t>
            </a:r>
          </a:p>
        </p:txBody>
      </p:sp>
    </p:spTree>
    <p:extLst>
      <p:ext uri="{BB962C8B-B14F-4D97-AF65-F5344CB8AC3E}">
        <p14:creationId xmlns:p14="http://schemas.microsoft.com/office/powerpoint/2010/main" val="199727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3" y="25310"/>
            <a:ext cx="7678993" cy="374514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Apostel Johannes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5004616" y="3795244"/>
            <a:ext cx="7177548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nahm Maria als Mutter an</a:t>
            </a:r>
          </a:p>
        </p:txBody>
      </p:sp>
    </p:spTree>
    <p:extLst>
      <p:ext uri="{BB962C8B-B14F-4D97-AF65-F5344CB8AC3E}">
        <p14:creationId xmlns:p14="http://schemas.microsoft.com/office/powerpoint/2010/main" val="312089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95181" y="422875"/>
            <a:ext cx="7678993" cy="2936551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Apostel Thomas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3011557" y="3795244"/>
            <a:ext cx="9170607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glaubte nicht den Berichten über den Auferstandenen</a:t>
            </a:r>
          </a:p>
        </p:txBody>
      </p:sp>
    </p:spTree>
    <p:extLst>
      <p:ext uri="{BB962C8B-B14F-4D97-AF65-F5344CB8AC3E}">
        <p14:creationId xmlns:p14="http://schemas.microsoft.com/office/powerpoint/2010/main" val="1151234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4" y="25310"/>
            <a:ext cx="4366270" cy="244953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err="1"/>
              <a:t>Klopas</a:t>
            </a:r>
            <a:endParaRPr lang="de-DE" sz="8000" b="1" dirty="0"/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4865365" y="704173"/>
            <a:ext cx="7177548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ging mit einem anderen Jünger nach Emmaus</a:t>
            </a:r>
          </a:p>
        </p:txBody>
      </p:sp>
      <p:sp>
        <p:nvSpPr>
          <p:cNvPr id="5" name="Zierrahmen 4">
            <a:extLst>
              <a:ext uri="{FF2B5EF4-FFF2-40B4-BE49-F238E27FC236}">
                <a16:creationId xmlns:a16="http://schemas.microsoft.com/office/drawing/2014/main" id="{FB53465D-391C-456E-B615-A82DE7DC8631}"/>
              </a:ext>
            </a:extLst>
          </p:cNvPr>
          <p:cNvSpPr/>
          <p:nvPr/>
        </p:nvSpPr>
        <p:spPr>
          <a:xfrm>
            <a:off x="0" y="4383159"/>
            <a:ext cx="8597348" cy="195235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erkannte Jesus beim Brotbrechen</a:t>
            </a:r>
          </a:p>
        </p:txBody>
      </p:sp>
    </p:spTree>
    <p:extLst>
      <p:ext uri="{BB962C8B-B14F-4D97-AF65-F5344CB8AC3E}">
        <p14:creationId xmlns:p14="http://schemas.microsoft.com/office/powerpoint/2010/main" val="2815692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A7AA81-FD3A-49A7-8DF2-B116299C5A89}"/>
              </a:ext>
            </a:extLst>
          </p:cNvPr>
          <p:cNvSpPr/>
          <p:nvPr/>
        </p:nvSpPr>
        <p:spPr>
          <a:xfrm>
            <a:off x="275303" y="25311"/>
            <a:ext cx="7678993" cy="347326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/>
              <a:t>Maria Magdalena</a:t>
            </a:r>
          </a:p>
        </p:txBody>
      </p:sp>
      <p:sp>
        <p:nvSpPr>
          <p:cNvPr id="8" name="Zierrahmen 7">
            <a:extLst>
              <a:ext uri="{FF2B5EF4-FFF2-40B4-BE49-F238E27FC236}">
                <a16:creationId xmlns:a16="http://schemas.microsoft.com/office/drawing/2014/main" id="{D5AB695F-1CA5-46BA-8E4B-494D1449FB77}"/>
              </a:ext>
            </a:extLst>
          </p:cNvPr>
          <p:cNvSpPr/>
          <p:nvPr/>
        </p:nvSpPr>
        <p:spPr>
          <a:xfrm>
            <a:off x="2912165" y="3795244"/>
            <a:ext cx="9269999" cy="30571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0" dirty="0"/>
              <a:t>sah Jesus nach der Auferstehung als Erste</a:t>
            </a:r>
          </a:p>
        </p:txBody>
      </p:sp>
    </p:spTree>
    <p:extLst>
      <p:ext uri="{BB962C8B-B14F-4D97-AF65-F5344CB8AC3E}">
        <p14:creationId xmlns:p14="http://schemas.microsoft.com/office/powerpoint/2010/main" val="419283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Breitbild</PresentationFormat>
  <Paragraphs>40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Hacker</dc:creator>
  <cp:lastModifiedBy>Sebastian Hacker</cp:lastModifiedBy>
  <cp:revision>2</cp:revision>
  <cp:lastPrinted>2022-04-12T22:53:05Z</cp:lastPrinted>
  <dcterms:created xsi:type="dcterms:W3CDTF">2022-04-12T22:15:22Z</dcterms:created>
  <dcterms:modified xsi:type="dcterms:W3CDTF">2022-04-12T22:53:08Z</dcterms:modified>
</cp:coreProperties>
</file>