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04" r:id="rId5"/>
    <p:sldId id="305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5EFE"/>
    <a:srgbClr val="F3A10D"/>
    <a:srgbClr val="F5B90F"/>
    <a:srgbClr val="4BAFC8"/>
    <a:srgbClr val="5082BE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2991" autoAdjust="0"/>
  </p:normalViewPr>
  <p:slideViewPr>
    <p:cSldViewPr>
      <p:cViewPr>
        <p:scale>
          <a:sx n="120" d="100"/>
          <a:sy n="120" d="100"/>
        </p:scale>
        <p:origin x="-156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8381F-C4CA-4A9B-A93C-1B17FA203461}" type="datetimeFigureOut">
              <a:rPr lang="de-AT" smtClean="0"/>
              <a:t>30.06.2020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1F6A-33D3-47DC-90AF-6EB50DC3C3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7588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2020/6/30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kern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kern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kern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1" kern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26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31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7" y="6746128"/>
            <a:ext cx="209459" cy="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08520" y="6669184"/>
            <a:ext cx="1512168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" baseline="0" dirty="0">
                <a:hlinkClick r:id="rId7"/>
              </a:rPr>
              <a:t>http://yourfreetemplates.com</a:t>
            </a:r>
            <a:endParaRPr lang="zh-CN" altLang="en-US" sz="400" baseline="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oezese-linz.at/bischof-scheuer/verantwortungsbereich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457200" y="11483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Die </a:t>
            </a:r>
            <a:r>
              <a:rPr lang="en-US" altLang="zh-CN" dirty="0" err="1" smtClean="0"/>
              <a:t>Kirche</a:t>
            </a:r>
            <a:r>
              <a:rPr lang="en-US" altLang="zh-CN" dirty="0" smtClean="0"/>
              <a:t> in </a:t>
            </a:r>
            <a:r>
              <a:rPr lang="en-US" altLang="zh-CN" dirty="0" err="1" smtClean="0"/>
              <a:t>Österreich</a:t>
            </a:r>
            <a:endParaRPr lang="zh-CN" altLang="en-US" dirty="0"/>
          </a:p>
        </p:txBody>
      </p:sp>
      <p:sp>
        <p:nvSpPr>
          <p:cNvPr id="44" name="Freeform 24"/>
          <p:cNvSpPr>
            <a:spLocks/>
          </p:cNvSpPr>
          <p:nvPr/>
        </p:nvSpPr>
        <p:spPr bwMode="auto">
          <a:xfrm>
            <a:off x="3752014" y="4478674"/>
            <a:ext cx="1687513" cy="1198563"/>
          </a:xfrm>
          <a:custGeom>
            <a:avLst/>
            <a:gdLst/>
            <a:ahLst/>
            <a:cxnLst>
              <a:cxn ang="0">
                <a:pos x="2713" y="2930"/>
              </a:cxn>
              <a:cxn ang="0">
                <a:pos x="3067" y="2923"/>
              </a:cxn>
              <a:cxn ang="0">
                <a:pos x="3249" y="2982"/>
              </a:cxn>
              <a:cxn ang="0">
                <a:pos x="3395" y="2796"/>
              </a:cxn>
              <a:cxn ang="0">
                <a:pos x="3773" y="2719"/>
              </a:cxn>
              <a:cxn ang="0">
                <a:pos x="4067" y="2778"/>
              </a:cxn>
              <a:cxn ang="0">
                <a:pos x="3968" y="2481"/>
              </a:cxn>
              <a:cxn ang="0">
                <a:pos x="3977" y="2228"/>
              </a:cxn>
              <a:cxn ang="0">
                <a:pos x="4181" y="1980"/>
              </a:cxn>
              <a:cxn ang="0">
                <a:pos x="4101" y="1541"/>
              </a:cxn>
              <a:cxn ang="0">
                <a:pos x="3964" y="1089"/>
              </a:cxn>
              <a:cxn ang="0">
                <a:pos x="4094" y="1024"/>
              </a:cxn>
              <a:cxn ang="0">
                <a:pos x="4058" y="752"/>
              </a:cxn>
              <a:cxn ang="0">
                <a:pos x="3661" y="560"/>
              </a:cxn>
              <a:cxn ang="0">
                <a:pos x="3524" y="472"/>
              </a:cxn>
              <a:cxn ang="0">
                <a:pos x="3464" y="294"/>
              </a:cxn>
              <a:cxn ang="0">
                <a:pos x="3251" y="207"/>
              </a:cxn>
              <a:cxn ang="0">
                <a:pos x="2616" y="141"/>
              </a:cxn>
              <a:cxn ang="0">
                <a:pos x="2230" y="210"/>
              </a:cxn>
              <a:cxn ang="0">
                <a:pos x="1970" y="203"/>
              </a:cxn>
              <a:cxn ang="0">
                <a:pos x="1822" y="178"/>
              </a:cxn>
              <a:cxn ang="0">
                <a:pos x="1171" y="598"/>
              </a:cxn>
              <a:cxn ang="0">
                <a:pos x="781" y="541"/>
              </a:cxn>
              <a:cxn ang="0">
                <a:pos x="503" y="357"/>
              </a:cxn>
              <a:cxn ang="0">
                <a:pos x="162" y="440"/>
              </a:cxn>
              <a:cxn ang="0">
                <a:pos x="242" y="764"/>
              </a:cxn>
              <a:cxn ang="0">
                <a:pos x="162" y="917"/>
              </a:cxn>
              <a:cxn ang="0">
                <a:pos x="4" y="1121"/>
              </a:cxn>
              <a:cxn ang="0">
                <a:pos x="193" y="1437"/>
              </a:cxn>
              <a:cxn ang="0">
                <a:pos x="349" y="1341"/>
              </a:cxn>
              <a:cxn ang="0">
                <a:pos x="632" y="1770"/>
              </a:cxn>
              <a:cxn ang="0">
                <a:pos x="471" y="1980"/>
              </a:cxn>
              <a:cxn ang="0">
                <a:pos x="467" y="2312"/>
              </a:cxn>
              <a:cxn ang="0">
                <a:pos x="800" y="1980"/>
              </a:cxn>
              <a:cxn ang="0">
                <a:pos x="1243" y="2066"/>
              </a:cxn>
              <a:cxn ang="0">
                <a:pos x="1515" y="2015"/>
              </a:cxn>
              <a:cxn ang="0">
                <a:pos x="2130" y="1977"/>
              </a:cxn>
              <a:cxn ang="0">
                <a:pos x="2284" y="2457"/>
              </a:cxn>
              <a:cxn ang="0">
                <a:pos x="2461" y="2912"/>
              </a:cxn>
            </a:cxnLst>
            <a:rect l="0" t="0" r="r" b="b"/>
            <a:pathLst>
              <a:path w="4181" h="3008">
                <a:moveTo>
                  <a:pt x="2461" y="2912"/>
                </a:moveTo>
                <a:lnTo>
                  <a:pt x="2713" y="2930"/>
                </a:lnTo>
                <a:lnTo>
                  <a:pt x="2907" y="2901"/>
                </a:lnTo>
                <a:lnTo>
                  <a:pt x="3067" y="2923"/>
                </a:lnTo>
                <a:lnTo>
                  <a:pt x="3140" y="3008"/>
                </a:lnTo>
                <a:lnTo>
                  <a:pt x="3249" y="2982"/>
                </a:lnTo>
                <a:lnTo>
                  <a:pt x="3258" y="2877"/>
                </a:lnTo>
                <a:lnTo>
                  <a:pt x="3395" y="2796"/>
                </a:lnTo>
                <a:lnTo>
                  <a:pt x="3601" y="2731"/>
                </a:lnTo>
                <a:lnTo>
                  <a:pt x="3773" y="2719"/>
                </a:lnTo>
                <a:lnTo>
                  <a:pt x="4050" y="2845"/>
                </a:lnTo>
                <a:lnTo>
                  <a:pt x="4067" y="2778"/>
                </a:lnTo>
                <a:lnTo>
                  <a:pt x="3983" y="2631"/>
                </a:lnTo>
                <a:lnTo>
                  <a:pt x="3968" y="2481"/>
                </a:lnTo>
                <a:lnTo>
                  <a:pt x="4026" y="2407"/>
                </a:lnTo>
                <a:lnTo>
                  <a:pt x="3977" y="2228"/>
                </a:lnTo>
                <a:lnTo>
                  <a:pt x="4101" y="2121"/>
                </a:lnTo>
                <a:lnTo>
                  <a:pt x="4181" y="1980"/>
                </a:lnTo>
                <a:lnTo>
                  <a:pt x="4088" y="1807"/>
                </a:lnTo>
                <a:lnTo>
                  <a:pt x="4101" y="1541"/>
                </a:lnTo>
                <a:lnTo>
                  <a:pt x="4046" y="1289"/>
                </a:lnTo>
                <a:lnTo>
                  <a:pt x="3964" y="1089"/>
                </a:lnTo>
                <a:lnTo>
                  <a:pt x="3982" y="1001"/>
                </a:lnTo>
                <a:lnTo>
                  <a:pt x="4094" y="1024"/>
                </a:lnTo>
                <a:lnTo>
                  <a:pt x="4162" y="924"/>
                </a:lnTo>
                <a:lnTo>
                  <a:pt x="4058" y="752"/>
                </a:lnTo>
                <a:lnTo>
                  <a:pt x="3815" y="720"/>
                </a:lnTo>
                <a:lnTo>
                  <a:pt x="3661" y="560"/>
                </a:lnTo>
                <a:lnTo>
                  <a:pt x="3667" y="440"/>
                </a:lnTo>
                <a:lnTo>
                  <a:pt x="3524" y="472"/>
                </a:lnTo>
                <a:lnTo>
                  <a:pt x="3450" y="446"/>
                </a:lnTo>
                <a:lnTo>
                  <a:pt x="3464" y="294"/>
                </a:lnTo>
                <a:lnTo>
                  <a:pt x="3386" y="304"/>
                </a:lnTo>
                <a:lnTo>
                  <a:pt x="3251" y="207"/>
                </a:lnTo>
                <a:lnTo>
                  <a:pt x="2796" y="0"/>
                </a:lnTo>
                <a:lnTo>
                  <a:pt x="2616" y="141"/>
                </a:lnTo>
                <a:lnTo>
                  <a:pt x="2352" y="217"/>
                </a:lnTo>
                <a:lnTo>
                  <a:pt x="2230" y="210"/>
                </a:lnTo>
                <a:lnTo>
                  <a:pt x="2143" y="306"/>
                </a:lnTo>
                <a:lnTo>
                  <a:pt x="1970" y="203"/>
                </a:lnTo>
                <a:lnTo>
                  <a:pt x="1871" y="229"/>
                </a:lnTo>
                <a:lnTo>
                  <a:pt x="1822" y="178"/>
                </a:lnTo>
                <a:lnTo>
                  <a:pt x="1660" y="285"/>
                </a:lnTo>
                <a:lnTo>
                  <a:pt x="1171" y="598"/>
                </a:lnTo>
                <a:lnTo>
                  <a:pt x="1004" y="446"/>
                </a:lnTo>
                <a:lnTo>
                  <a:pt x="781" y="541"/>
                </a:lnTo>
                <a:lnTo>
                  <a:pt x="713" y="420"/>
                </a:lnTo>
                <a:lnTo>
                  <a:pt x="503" y="357"/>
                </a:lnTo>
                <a:lnTo>
                  <a:pt x="354" y="338"/>
                </a:lnTo>
                <a:lnTo>
                  <a:pt x="162" y="440"/>
                </a:lnTo>
                <a:lnTo>
                  <a:pt x="149" y="649"/>
                </a:lnTo>
                <a:lnTo>
                  <a:pt x="242" y="764"/>
                </a:lnTo>
                <a:lnTo>
                  <a:pt x="279" y="859"/>
                </a:lnTo>
                <a:lnTo>
                  <a:pt x="162" y="917"/>
                </a:lnTo>
                <a:lnTo>
                  <a:pt x="0" y="914"/>
                </a:lnTo>
                <a:lnTo>
                  <a:pt x="4" y="1121"/>
                </a:lnTo>
                <a:lnTo>
                  <a:pt x="42" y="1293"/>
                </a:lnTo>
                <a:lnTo>
                  <a:pt x="193" y="1437"/>
                </a:lnTo>
                <a:lnTo>
                  <a:pt x="261" y="1363"/>
                </a:lnTo>
                <a:lnTo>
                  <a:pt x="349" y="1341"/>
                </a:lnTo>
                <a:lnTo>
                  <a:pt x="421" y="1415"/>
                </a:lnTo>
                <a:lnTo>
                  <a:pt x="632" y="1770"/>
                </a:lnTo>
                <a:lnTo>
                  <a:pt x="477" y="1840"/>
                </a:lnTo>
                <a:lnTo>
                  <a:pt x="471" y="1980"/>
                </a:lnTo>
                <a:lnTo>
                  <a:pt x="360" y="2225"/>
                </a:lnTo>
                <a:lnTo>
                  <a:pt x="467" y="2312"/>
                </a:lnTo>
                <a:lnTo>
                  <a:pt x="614" y="2209"/>
                </a:lnTo>
                <a:lnTo>
                  <a:pt x="800" y="1980"/>
                </a:lnTo>
                <a:lnTo>
                  <a:pt x="973" y="1936"/>
                </a:lnTo>
                <a:lnTo>
                  <a:pt x="1243" y="2066"/>
                </a:lnTo>
                <a:lnTo>
                  <a:pt x="1356" y="2130"/>
                </a:lnTo>
                <a:lnTo>
                  <a:pt x="1515" y="2015"/>
                </a:lnTo>
                <a:lnTo>
                  <a:pt x="1834" y="2044"/>
                </a:lnTo>
                <a:lnTo>
                  <a:pt x="2130" y="1977"/>
                </a:lnTo>
                <a:lnTo>
                  <a:pt x="2352" y="2255"/>
                </a:lnTo>
                <a:lnTo>
                  <a:pt x="2284" y="2457"/>
                </a:lnTo>
                <a:lnTo>
                  <a:pt x="2407" y="2786"/>
                </a:lnTo>
                <a:lnTo>
                  <a:pt x="2461" y="2912"/>
                </a:lnTo>
                <a:close/>
              </a:path>
            </a:pathLst>
          </a:custGeom>
          <a:solidFill>
            <a:srgbClr val="00B05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5" name="Freeform 25"/>
          <p:cNvSpPr>
            <a:spLocks/>
          </p:cNvSpPr>
          <p:nvPr/>
        </p:nvSpPr>
        <p:spPr bwMode="auto">
          <a:xfrm>
            <a:off x="3134477" y="5196224"/>
            <a:ext cx="1609725" cy="701675"/>
          </a:xfrm>
          <a:custGeom>
            <a:avLst/>
            <a:gdLst/>
            <a:ahLst/>
            <a:cxnLst>
              <a:cxn ang="0">
                <a:pos x="4027" y="2207"/>
              </a:cxn>
              <a:cxn ang="0">
                <a:pos x="3910" y="2131"/>
              </a:cxn>
              <a:cxn ang="0">
                <a:pos x="3691" y="2040"/>
              </a:cxn>
              <a:cxn ang="0">
                <a:pos x="3360" y="2031"/>
              </a:cxn>
              <a:cxn ang="0">
                <a:pos x="3187" y="2115"/>
              </a:cxn>
              <a:cxn ang="0">
                <a:pos x="3061" y="1961"/>
              </a:cxn>
              <a:cxn ang="0">
                <a:pos x="2904" y="1896"/>
              </a:cxn>
              <a:cxn ang="0">
                <a:pos x="2782" y="1968"/>
              </a:cxn>
              <a:cxn ang="0">
                <a:pos x="2563" y="1848"/>
              </a:cxn>
              <a:cxn ang="0">
                <a:pos x="2254" y="1853"/>
              </a:cxn>
              <a:cxn ang="0">
                <a:pos x="1559" y="1676"/>
              </a:cxn>
              <a:cxn ang="0">
                <a:pos x="1323" y="1736"/>
              </a:cxn>
              <a:cxn ang="0">
                <a:pos x="1017" y="1605"/>
              </a:cxn>
              <a:cxn ang="0">
                <a:pos x="691" y="1575"/>
              </a:cxn>
              <a:cxn ang="0">
                <a:pos x="319" y="1437"/>
              </a:cxn>
              <a:cxn ang="0">
                <a:pos x="39" y="1440"/>
              </a:cxn>
              <a:cxn ang="0">
                <a:pos x="54" y="1392"/>
              </a:cxn>
              <a:cxn ang="0">
                <a:pos x="177" y="1113"/>
              </a:cxn>
              <a:cxn ang="0">
                <a:pos x="484" y="1090"/>
              </a:cxn>
              <a:cxn ang="0">
                <a:pos x="661" y="1161"/>
              </a:cxn>
              <a:cxn ang="0">
                <a:pos x="571" y="956"/>
              </a:cxn>
              <a:cxn ang="0">
                <a:pos x="378" y="838"/>
              </a:cxn>
              <a:cxn ang="0">
                <a:pos x="366" y="659"/>
              </a:cxn>
              <a:cxn ang="0">
                <a:pos x="165" y="431"/>
              </a:cxn>
              <a:cxn ang="0">
                <a:pos x="248" y="216"/>
              </a:cxn>
              <a:cxn ang="0">
                <a:pos x="0" y="108"/>
              </a:cxn>
              <a:cxn ang="0">
                <a:pos x="59" y="0"/>
              </a:cxn>
              <a:cxn ang="0">
                <a:pos x="425" y="108"/>
              </a:cxn>
              <a:cxn ang="0">
                <a:pos x="602" y="120"/>
              </a:cxn>
              <a:cxn ang="0">
                <a:pos x="815" y="275"/>
              </a:cxn>
              <a:cxn ang="0">
                <a:pos x="1213" y="288"/>
              </a:cxn>
              <a:cxn ang="0">
                <a:pos x="1308" y="98"/>
              </a:cxn>
              <a:cxn ang="0">
                <a:pos x="1591" y="213"/>
              </a:cxn>
              <a:cxn ang="0">
                <a:pos x="2065" y="252"/>
              </a:cxn>
              <a:cxn ang="0">
                <a:pos x="2540" y="635"/>
              </a:cxn>
              <a:cxn ang="0">
                <a:pos x="2728" y="510"/>
              </a:cxn>
              <a:cxn ang="0">
                <a:pos x="2965" y="218"/>
              </a:cxn>
              <a:cxn ang="0">
                <a:pos x="3186" y="164"/>
              </a:cxn>
              <a:cxn ang="0">
                <a:pos x="3496" y="311"/>
              </a:cxn>
              <a:cxn ang="0">
                <a:pos x="3673" y="407"/>
              </a:cxn>
              <a:cxn ang="0">
                <a:pos x="3874" y="263"/>
              </a:cxn>
              <a:cxn ang="0">
                <a:pos x="4276" y="299"/>
              </a:cxn>
              <a:cxn ang="0">
                <a:pos x="4654" y="216"/>
              </a:cxn>
              <a:cxn ang="0">
                <a:pos x="4941" y="564"/>
              </a:cxn>
              <a:cxn ang="0">
                <a:pos x="4852" y="816"/>
              </a:cxn>
              <a:cxn ang="0">
                <a:pos x="5008" y="1233"/>
              </a:cxn>
              <a:cxn ang="0">
                <a:pos x="5079" y="1389"/>
              </a:cxn>
              <a:cxn ang="0">
                <a:pos x="4949" y="1425"/>
              </a:cxn>
              <a:cxn ang="0">
                <a:pos x="4925" y="1556"/>
              </a:cxn>
              <a:cxn ang="0">
                <a:pos x="4750" y="1512"/>
              </a:cxn>
              <a:cxn ang="0">
                <a:pos x="4539" y="1719"/>
              </a:cxn>
              <a:cxn ang="0">
                <a:pos x="4572" y="1887"/>
              </a:cxn>
              <a:cxn ang="0">
                <a:pos x="4374" y="1904"/>
              </a:cxn>
              <a:cxn ang="0">
                <a:pos x="4297" y="2030"/>
              </a:cxn>
              <a:cxn ang="0">
                <a:pos x="4092" y="2111"/>
              </a:cxn>
              <a:cxn ang="0">
                <a:pos x="4027" y="2207"/>
              </a:cxn>
            </a:cxnLst>
            <a:rect l="0" t="0" r="r" b="b"/>
            <a:pathLst>
              <a:path w="5079" h="2207">
                <a:moveTo>
                  <a:pt x="4027" y="2207"/>
                </a:moveTo>
                <a:lnTo>
                  <a:pt x="3910" y="2131"/>
                </a:lnTo>
                <a:lnTo>
                  <a:pt x="3691" y="2040"/>
                </a:lnTo>
                <a:lnTo>
                  <a:pt x="3360" y="2031"/>
                </a:lnTo>
                <a:lnTo>
                  <a:pt x="3187" y="2115"/>
                </a:lnTo>
                <a:lnTo>
                  <a:pt x="3061" y="1961"/>
                </a:lnTo>
                <a:lnTo>
                  <a:pt x="2904" y="1896"/>
                </a:lnTo>
                <a:lnTo>
                  <a:pt x="2782" y="1968"/>
                </a:lnTo>
                <a:lnTo>
                  <a:pt x="2563" y="1848"/>
                </a:lnTo>
                <a:lnTo>
                  <a:pt x="2254" y="1853"/>
                </a:lnTo>
                <a:lnTo>
                  <a:pt x="1559" y="1676"/>
                </a:lnTo>
                <a:lnTo>
                  <a:pt x="1323" y="1736"/>
                </a:lnTo>
                <a:lnTo>
                  <a:pt x="1017" y="1605"/>
                </a:lnTo>
                <a:lnTo>
                  <a:pt x="691" y="1575"/>
                </a:lnTo>
                <a:lnTo>
                  <a:pt x="319" y="1437"/>
                </a:lnTo>
                <a:lnTo>
                  <a:pt x="39" y="1440"/>
                </a:lnTo>
                <a:lnTo>
                  <a:pt x="54" y="1392"/>
                </a:lnTo>
                <a:lnTo>
                  <a:pt x="177" y="1113"/>
                </a:lnTo>
                <a:lnTo>
                  <a:pt x="484" y="1090"/>
                </a:lnTo>
                <a:lnTo>
                  <a:pt x="661" y="1161"/>
                </a:lnTo>
                <a:lnTo>
                  <a:pt x="571" y="956"/>
                </a:lnTo>
                <a:lnTo>
                  <a:pt x="378" y="838"/>
                </a:lnTo>
                <a:lnTo>
                  <a:pt x="366" y="659"/>
                </a:lnTo>
                <a:lnTo>
                  <a:pt x="165" y="431"/>
                </a:lnTo>
                <a:lnTo>
                  <a:pt x="248" y="216"/>
                </a:lnTo>
                <a:lnTo>
                  <a:pt x="0" y="108"/>
                </a:lnTo>
                <a:lnTo>
                  <a:pt x="59" y="0"/>
                </a:lnTo>
                <a:lnTo>
                  <a:pt x="425" y="108"/>
                </a:lnTo>
                <a:lnTo>
                  <a:pt x="602" y="120"/>
                </a:lnTo>
                <a:lnTo>
                  <a:pt x="815" y="275"/>
                </a:lnTo>
                <a:lnTo>
                  <a:pt x="1213" y="288"/>
                </a:lnTo>
                <a:lnTo>
                  <a:pt x="1308" y="98"/>
                </a:lnTo>
                <a:lnTo>
                  <a:pt x="1591" y="213"/>
                </a:lnTo>
                <a:lnTo>
                  <a:pt x="2065" y="252"/>
                </a:lnTo>
                <a:lnTo>
                  <a:pt x="2540" y="635"/>
                </a:lnTo>
                <a:lnTo>
                  <a:pt x="2728" y="510"/>
                </a:lnTo>
                <a:lnTo>
                  <a:pt x="2965" y="218"/>
                </a:lnTo>
                <a:lnTo>
                  <a:pt x="3186" y="164"/>
                </a:lnTo>
                <a:lnTo>
                  <a:pt x="3496" y="311"/>
                </a:lnTo>
                <a:lnTo>
                  <a:pt x="3673" y="407"/>
                </a:lnTo>
                <a:lnTo>
                  <a:pt x="3874" y="263"/>
                </a:lnTo>
                <a:lnTo>
                  <a:pt x="4276" y="299"/>
                </a:lnTo>
                <a:lnTo>
                  <a:pt x="4654" y="216"/>
                </a:lnTo>
                <a:lnTo>
                  <a:pt x="4941" y="564"/>
                </a:lnTo>
                <a:lnTo>
                  <a:pt x="4852" y="816"/>
                </a:lnTo>
                <a:lnTo>
                  <a:pt x="5008" y="1233"/>
                </a:lnTo>
                <a:lnTo>
                  <a:pt x="5079" y="1389"/>
                </a:lnTo>
                <a:lnTo>
                  <a:pt x="4949" y="1425"/>
                </a:lnTo>
                <a:lnTo>
                  <a:pt x="4925" y="1556"/>
                </a:lnTo>
                <a:lnTo>
                  <a:pt x="4750" y="1512"/>
                </a:lnTo>
                <a:lnTo>
                  <a:pt x="4539" y="1719"/>
                </a:lnTo>
                <a:lnTo>
                  <a:pt x="4572" y="1887"/>
                </a:lnTo>
                <a:lnTo>
                  <a:pt x="4374" y="1904"/>
                </a:lnTo>
                <a:lnTo>
                  <a:pt x="4297" y="2030"/>
                </a:lnTo>
                <a:lnTo>
                  <a:pt x="4092" y="2111"/>
                </a:lnTo>
                <a:lnTo>
                  <a:pt x="4027" y="2207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6" name="Freeform 26"/>
          <p:cNvSpPr>
            <a:spLocks/>
          </p:cNvSpPr>
          <p:nvPr/>
        </p:nvSpPr>
        <p:spPr bwMode="auto">
          <a:xfrm>
            <a:off x="2789989" y="5169237"/>
            <a:ext cx="552450" cy="484188"/>
          </a:xfrm>
          <a:custGeom>
            <a:avLst/>
            <a:gdLst/>
            <a:ahLst/>
            <a:cxnLst>
              <a:cxn ang="0">
                <a:pos x="974" y="39"/>
              </a:cxn>
              <a:cxn ang="0">
                <a:pos x="803" y="0"/>
              </a:cxn>
              <a:cxn ang="0">
                <a:pos x="557" y="2"/>
              </a:cxn>
              <a:cxn ang="0">
                <a:pos x="392" y="159"/>
              </a:cxn>
              <a:cxn ang="0">
                <a:pos x="260" y="180"/>
              </a:cxn>
              <a:cxn ang="0">
                <a:pos x="120" y="407"/>
              </a:cxn>
              <a:cxn ang="0">
                <a:pos x="16" y="423"/>
              </a:cxn>
              <a:cxn ang="0">
                <a:pos x="0" y="519"/>
              </a:cxn>
              <a:cxn ang="0">
                <a:pos x="44" y="629"/>
              </a:cxn>
              <a:cxn ang="0">
                <a:pos x="71" y="708"/>
              </a:cxn>
              <a:cxn ang="0">
                <a:pos x="205" y="826"/>
              </a:cxn>
              <a:cxn ang="0">
                <a:pos x="283" y="806"/>
              </a:cxn>
              <a:cxn ang="0">
                <a:pos x="330" y="857"/>
              </a:cxn>
              <a:cxn ang="0">
                <a:pos x="372" y="962"/>
              </a:cxn>
              <a:cxn ang="0">
                <a:pos x="312" y="1092"/>
              </a:cxn>
              <a:cxn ang="0">
                <a:pos x="453" y="1141"/>
              </a:cxn>
              <a:cxn ang="0">
                <a:pos x="500" y="1269"/>
              </a:cxn>
              <a:cxn ang="0">
                <a:pos x="543" y="1389"/>
              </a:cxn>
              <a:cxn ang="0">
                <a:pos x="789" y="1412"/>
              </a:cxn>
              <a:cxn ang="0">
                <a:pos x="921" y="1497"/>
              </a:cxn>
              <a:cxn ang="0">
                <a:pos x="1039" y="1500"/>
              </a:cxn>
              <a:cxn ang="0">
                <a:pos x="1118" y="1524"/>
              </a:cxn>
              <a:cxn ang="0">
                <a:pos x="1134" y="1476"/>
              </a:cxn>
              <a:cxn ang="0">
                <a:pos x="1256" y="1202"/>
              </a:cxn>
              <a:cxn ang="0">
                <a:pos x="1563" y="1177"/>
              </a:cxn>
              <a:cxn ang="0">
                <a:pos x="1740" y="1247"/>
              </a:cxn>
              <a:cxn ang="0">
                <a:pos x="1653" y="1046"/>
              </a:cxn>
              <a:cxn ang="0">
                <a:pos x="1458" y="927"/>
              </a:cxn>
              <a:cxn ang="0">
                <a:pos x="1445" y="747"/>
              </a:cxn>
              <a:cxn ang="0">
                <a:pos x="1245" y="518"/>
              </a:cxn>
              <a:cxn ang="0">
                <a:pos x="1327" y="303"/>
              </a:cxn>
              <a:cxn ang="0">
                <a:pos x="1080" y="195"/>
              </a:cxn>
              <a:cxn ang="0">
                <a:pos x="1138" y="88"/>
              </a:cxn>
              <a:cxn ang="0">
                <a:pos x="1110" y="44"/>
              </a:cxn>
              <a:cxn ang="0">
                <a:pos x="1043" y="108"/>
              </a:cxn>
              <a:cxn ang="0">
                <a:pos x="974" y="39"/>
              </a:cxn>
            </a:cxnLst>
            <a:rect l="0" t="0" r="r" b="b"/>
            <a:pathLst>
              <a:path w="1740" h="1524">
                <a:moveTo>
                  <a:pt x="974" y="39"/>
                </a:moveTo>
                <a:lnTo>
                  <a:pt x="803" y="0"/>
                </a:lnTo>
                <a:lnTo>
                  <a:pt x="557" y="2"/>
                </a:lnTo>
                <a:lnTo>
                  <a:pt x="392" y="159"/>
                </a:lnTo>
                <a:lnTo>
                  <a:pt x="260" y="180"/>
                </a:lnTo>
                <a:lnTo>
                  <a:pt x="120" y="407"/>
                </a:lnTo>
                <a:lnTo>
                  <a:pt x="16" y="423"/>
                </a:lnTo>
                <a:lnTo>
                  <a:pt x="0" y="519"/>
                </a:lnTo>
                <a:lnTo>
                  <a:pt x="44" y="629"/>
                </a:lnTo>
                <a:lnTo>
                  <a:pt x="71" y="708"/>
                </a:lnTo>
                <a:lnTo>
                  <a:pt x="205" y="826"/>
                </a:lnTo>
                <a:lnTo>
                  <a:pt x="283" y="806"/>
                </a:lnTo>
                <a:lnTo>
                  <a:pt x="330" y="857"/>
                </a:lnTo>
                <a:lnTo>
                  <a:pt x="372" y="962"/>
                </a:lnTo>
                <a:lnTo>
                  <a:pt x="312" y="1092"/>
                </a:lnTo>
                <a:lnTo>
                  <a:pt x="453" y="1141"/>
                </a:lnTo>
                <a:lnTo>
                  <a:pt x="500" y="1269"/>
                </a:lnTo>
                <a:lnTo>
                  <a:pt x="543" y="1389"/>
                </a:lnTo>
                <a:lnTo>
                  <a:pt x="789" y="1412"/>
                </a:lnTo>
                <a:lnTo>
                  <a:pt x="921" y="1497"/>
                </a:lnTo>
                <a:lnTo>
                  <a:pt x="1039" y="1500"/>
                </a:lnTo>
                <a:lnTo>
                  <a:pt x="1118" y="1524"/>
                </a:lnTo>
                <a:lnTo>
                  <a:pt x="1134" y="1476"/>
                </a:lnTo>
                <a:lnTo>
                  <a:pt x="1256" y="1202"/>
                </a:lnTo>
                <a:lnTo>
                  <a:pt x="1563" y="1177"/>
                </a:lnTo>
                <a:lnTo>
                  <a:pt x="1740" y="1247"/>
                </a:lnTo>
                <a:lnTo>
                  <a:pt x="1653" y="1046"/>
                </a:lnTo>
                <a:lnTo>
                  <a:pt x="1458" y="927"/>
                </a:lnTo>
                <a:lnTo>
                  <a:pt x="1445" y="747"/>
                </a:lnTo>
                <a:lnTo>
                  <a:pt x="1245" y="518"/>
                </a:lnTo>
                <a:lnTo>
                  <a:pt x="1327" y="303"/>
                </a:lnTo>
                <a:lnTo>
                  <a:pt x="1080" y="195"/>
                </a:lnTo>
                <a:lnTo>
                  <a:pt x="1138" y="88"/>
                </a:lnTo>
                <a:lnTo>
                  <a:pt x="1110" y="44"/>
                </a:lnTo>
                <a:lnTo>
                  <a:pt x="1043" y="108"/>
                </a:lnTo>
                <a:lnTo>
                  <a:pt x="974" y="39"/>
                </a:lnTo>
                <a:close/>
              </a:path>
            </a:pathLst>
          </a:custGeom>
          <a:solidFill>
            <a:srgbClr val="FFFF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7" name="Freeform 27"/>
          <p:cNvSpPr>
            <a:spLocks/>
          </p:cNvSpPr>
          <p:nvPr/>
        </p:nvSpPr>
        <p:spPr bwMode="auto">
          <a:xfrm>
            <a:off x="2766177" y="4304049"/>
            <a:ext cx="1241425" cy="1058863"/>
          </a:xfrm>
          <a:custGeom>
            <a:avLst/>
            <a:gdLst/>
            <a:ahLst/>
            <a:cxnLst>
              <a:cxn ang="0">
                <a:pos x="76" y="2310"/>
              </a:cxn>
              <a:cxn ang="0">
                <a:pos x="0" y="2087"/>
              </a:cxn>
              <a:cxn ang="0">
                <a:pos x="350" y="1737"/>
              </a:cxn>
              <a:cxn ang="0">
                <a:pos x="694" y="1574"/>
              </a:cxn>
              <a:cxn ang="0">
                <a:pos x="976" y="1365"/>
              </a:cxn>
              <a:cxn ang="0">
                <a:pos x="833" y="981"/>
              </a:cxn>
              <a:cxn ang="0">
                <a:pos x="990" y="847"/>
              </a:cxn>
              <a:cxn ang="0">
                <a:pos x="1237" y="1018"/>
              </a:cxn>
              <a:cxn ang="0">
                <a:pos x="1181" y="1197"/>
              </a:cxn>
              <a:cxn ang="0">
                <a:pos x="1531" y="1390"/>
              </a:cxn>
              <a:cxn ang="0">
                <a:pos x="1620" y="1018"/>
              </a:cxn>
              <a:cxn ang="0">
                <a:pos x="1632" y="840"/>
              </a:cxn>
              <a:cxn ang="0">
                <a:pos x="1372" y="788"/>
              </a:cxn>
              <a:cxn ang="0">
                <a:pos x="1472" y="498"/>
              </a:cxn>
              <a:cxn ang="0">
                <a:pos x="1403" y="227"/>
              </a:cxn>
              <a:cxn ang="0">
                <a:pos x="1382" y="56"/>
              </a:cxn>
              <a:cxn ang="0">
                <a:pos x="1578" y="0"/>
              </a:cxn>
              <a:cxn ang="0">
                <a:pos x="1845" y="112"/>
              </a:cxn>
              <a:cxn ang="0">
                <a:pos x="2009" y="62"/>
              </a:cxn>
              <a:cxn ang="0">
                <a:pos x="1951" y="167"/>
              </a:cxn>
              <a:cxn ang="0">
                <a:pos x="2019" y="506"/>
              </a:cxn>
              <a:cxn ang="0">
                <a:pos x="2354" y="656"/>
              </a:cxn>
              <a:cxn ang="0">
                <a:pos x="2274" y="741"/>
              </a:cxn>
              <a:cxn ang="0">
                <a:pos x="2303" y="960"/>
              </a:cxn>
              <a:cxn ang="0">
                <a:pos x="2240" y="1164"/>
              </a:cxn>
              <a:cxn ang="0">
                <a:pos x="2447" y="1355"/>
              </a:cxn>
              <a:cxn ang="0">
                <a:pos x="2488" y="1734"/>
              </a:cxn>
              <a:cxn ang="0">
                <a:pos x="2706" y="1802"/>
              </a:cxn>
              <a:cxn ang="0">
                <a:pos x="2863" y="1851"/>
              </a:cxn>
              <a:cxn ang="0">
                <a:pos x="2923" y="2279"/>
              </a:cxn>
              <a:cxn ang="0">
                <a:pos x="2805" y="2664"/>
              </a:cxn>
              <a:cxn ang="0">
                <a:pos x="2167" y="2414"/>
              </a:cxn>
              <a:cxn ang="0">
                <a:pos x="1867" y="2474"/>
              </a:cxn>
              <a:cxn ang="0">
                <a:pos x="1385" y="2339"/>
              </a:cxn>
              <a:cxn ang="0">
                <a:pos x="959" y="2244"/>
              </a:cxn>
              <a:cxn ang="0">
                <a:pos x="884" y="2263"/>
              </a:cxn>
              <a:cxn ang="0">
                <a:pos x="697" y="2176"/>
              </a:cxn>
              <a:cxn ang="0">
                <a:pos x="368" y="2303"/>
              </a:cxn>
            </a:cxnLst>
            <a:rect l="0" t="0" r="r" b="b"/>
            <a:pathLst>
              <a:path w="3077" h="2664">
                <a:moveTo>
                  <a:pt x="266" y="2318"/>
                </a:moveTo>
                <a:lnTo>
                  <a:pt x="76" y="2310"/>
                </a:lnTo>
                <a:lnTo>
                  <a:pt x="75" y="2230"/>
                </a:lnTo>
                <a:lnTo>
                  <a:pt x="0" y="2087"/>
                </a:lnTo>
                <a:lnTo>
                  <a:pt x="28" y="1838"/>
                </a:lnTo>
                <a:lnTo>
                  <a:pt x="350" y="1737"/>
                </a:lnTo>
                <a:lnTo>
                  <a:pt x="555" y="1724"/>
                </a:lnTo>
                <a:lnTo>
                  <a:pt x="694" y="1574"/>
                </a:lnTo>
                <a:lnTo>
                  <a:pt x="855" y="1543"/>
                </a:lnTo>
                <a:lnTo>
                  <a:pt x="976" y="1365"/>
                </a:lnTo>
                <a:lnTo>
                  <a:pt x="955" y="1173"/>
                </a:lnTo>
                <a:lnTo>
                  <a:pt x="833" y="981"/>
                </a:lnTo>
                <a:lnTo>
                  <a:pt x="877" y="884"/>
                </a:lnTo>
                <a:lnTo>
                  <a:pt x="990" y="847"/>
                </a:lnTo>
                <a:lnTo>
                  <a:pt x="1112" y="853"/>
                </a:lnTo>
                <a:lnTo>
                  <a:pt x="1237" y="1018"/>
                </a:lnTo>
                <a:lnTo>
                  <a:pt x="1174" y="1062"/>
                </a:lnTo>
                <a:lnTo>
                  <a:pt x="1181" y="1197"/>
                </a:lnTo>
                <a:lnTo>
                  <a:pt x="1348" y="1307"/>
                </a:lnTo>
                <a:lnTo>
                  <a:pt x="1531" y="1390"/>
                </a:lnTo>
                <a:lnTo>
                  <a:pt x="1590" y="1269"/>
                </a:lnTo>
                <a:lnTo>
                  <a:pt x="1620" y="1018"/>
                </a:lnTo>
                <a:lnTo>
                  <a:pt x="1683" y="953"/>
                </a:lnTo>
                <a:lnTo>
                  <a:pt x="1632" y="840"/>
                </a:lnTo>
                <a:lnTo>
                  <a:pt x="1564" y="776"/>
                </a:lnTo>
                <a:lnTo>
                  <a:pt x="1372" y="788"/>
                </a:lnTo>
                <a:lnTo>
                  <a:pt x="1365" y="656"/>
                </a:lnTo>
                <a:lnTo>
                  <a:pt x="1472" y="498"/>
                </a:lnTo>
                <a:lnTo>
                  <a:pt x="1450" y="368"/>
                </a:lnTo>
                <a:lnTo>
                  <a:pt x="1403" y="227"/>
                </a:lnTo>
                <a:lnTo>
                  <a:pt x="1322" y="132"/>
                </a:lnTo>
                <a:lnTo>
                  <a:pt x="1382" y="56"/>
                </a:lnTo>
                <a:lnTo>
                  <a:pt x="1497" y="8"/>
                </a:lnTo>
                <a:lnTo>
                  <a:pt x="1578" y="0"/>
                </a:lnTo>
                <a:lnTo>
                  <a:pt x="1728" y="130"/>
                </a:lnTo>
                <a:lnTo>
                  <a:pt x="1845" y="112"/>
                </a:lnTo>
                <a:lnTo>
                  <a:pt x="1930" y="65"/>
                </a:lnTo>
                <a:lnTo>
                  <a:pt x="2009" y="62"/>
                </a:lnTo>
                <a:lnTo>
                  <a:pt x="2107" y="163"/>
                </a:lnTo>
                <a:lnTo>
                  <a:pt x="1951" y="167"/>
                </a:lnTo>
                <a:lnTo>
                  <a:pt x="1958" y="314"/>
                </a:lnTo>
                <a:lnTo>
                  <a:pt x="2019" y="506"/>
                </a:lnTo>
                <a:lnTo>
                  <a:pt x="2305" y="550"/>
                </a:lnTo>
                <a:lnTo>
                  <a:pt x="2354" y="656"/>
                </a:lnTo>
                <a:lnTo>
                  <a:pt x="2226" y="668"/>
                </a:lnTo>
                <a:lnTo>
                  <a:pt x="2274" y="741"/>
                </a:lnTo>
                <a:lnTo>
                  <a:pt x="2367" y="760"/>
                </a:lnTo>
                <a:lnTo>
                  <a:pt x="2303" y="960"/>
                </a:lnTo>
                <a:lnTo>
                  <a:pt x="2330" y="1075"/>
                </a:lnTo>
                <a:lnTo>
                  <a:pt x="2240" y="1164"/>
                </a:lnTo>
                <a:lnTo>
                  <a:pt x="2358" y="1295"/>
                </a:lnTo>
                <a:lnTo>
                  <a:pt x="2447" y="1355"/>
                </a:lnTo>
                <a:lnTo>
                  <a:pt x="2451" y="1571"/>
                </a:lnTo>
                <a:lnTo>
                  <a:pt x="2488" y="1734"/>
                </a:lnTo>
                <a:lnTo>
                  <a:pt x="2637" y="1877"/>
                </a:lnTo>
                <a:lnTo>
                  <a:pt x="2706" y="1802"/>
                </a:lnTo>
                <a:lnTo>
                  <a:pt x="2797" y="1781"/>
                </a:lnTo>
                <a:lnTo>
                  <a:pt x="2863" y="1851"/>
                </a:lnTo>
                <a:lnTo>
                  <a:pt x="3077" y="2209"/>
                </a:lnTo>
                <a:lnTo>
                  <a:pt x="2923" y="2279"/>
                </a:lnTo>
                <a:lnTo>
                  <a:pt x="2916" y="2419"/>
                </a:lnTo>
                <a:lnTo>
                  <a:pt x="2805" y="2664"/>
                </a:lnTo>
                <a:lnTo>
                  <a:pt x="2536" y="2446"/>
                </a:lnTo>
                <a:lnTo>
                  <a:pt x="2167" y="2414"/>
                </a:lnTo>
                <a:lnTo>
                  <a:pt x="1940" y="2324"/>
                </a:lnTo>
                <a:lnTo>
                  <a:pt x="1867" y="2474"/>
                </a:lnTo>
                <a:lnTo>
                  <a:pt x="1551" y="2463"/>
                </a:lnTo>
                <a:lnTo>
                  <a:pt x="1385" y="2339"/>
                </a:lnTo>
                <a:lnTo>
                  <a:pt x="1250" y="2332"/>
                </a:lnTo>
                <a:lnTo>
                  <a:pt x="959" y="2244"/>
                </a:lnTo>
                <a:lnTo>
                  <a:pt x="937" y="2209"/>
                </a:lnTo>
                <a:lnTo>
                  <a:pt x="884" y="2263"/>
                </a:lnTo>
                <a:lnTo>
                  <a:pt x="827" y="2205"/>
                </a:lnTo>
                <a:lnTo>
                  <a:pt x="697" y="2176"/>
                </a:lnTo>
                <a:lnTo>
                  <a:pt x="500" y="2177"/>
                </a:lnTo>
                <a:lnTo>
                  <a:pt x="368" y="2303"/>
                </a:lnTo>
                <a:lnTo>
                  <a:pt x="266" y="2318"/>
                </a:lnTo>
                <a:close/>
              </a:path>
            </a:pathLst>
          </a:custGeom>
          <a:solidFill>
            <a:srgbClr val="F3A10D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287002" y="3322974"/>
            <a:ext cx="1727200" cy="1522413"/>
          </a:xfrm>
          <a:custGeom>
            <a:avLst/>
            <a:gdLst/>
            <a:ahLst/>
            <a:cxnLst>
              <a:cxn ang="0">
                <a:pos x="468" y="2921"/>
              </a:cxn>
              <a:cxn ang="0">
                <a:pos x="530" y="2722"/>
              </a:cxn>
              <a:cxn ang="0">
                <a:pos x="0" y="2387"/>
              </a:cxn>
              <a:cxn ang="0">
                <a:pos x="77" y="2160"/>
              </a:cxn>
              <a:cxn ang="0">
                <a:pos x="270" y="1928"/>
              </a:cxn>
              <a:cxn ang="0">
                <a:pos x="595" y="2066"/>
              </a:cxn>
              <a:cxn ang="0">
                <a:pos x="876" y="1947"/>
              </a:cxn>
              <a:cxn ang="0">
                <a:pos x="873" y="1508"/>
              </a:cxn>
              <a:cxn ang="0">
                <a:pos x="793" y="1231"/>
              </a:cxn>
              <a:cxn ang="0">
                <a:pos x="542" y="1158"/>
              </a:cxn>
              <a:cxn ang="0">
                <a:pos x="465" y="915"/>
              </a:cxn>
              <a:cxn ang="0">
                <a:pos x="573" y="701"/>
              </a:cxn>
              <a:cxn ang="0">
                <a:pos x="849" y="582"/>
              </a:cxn>
              <a:cxn ang="0">
                <a:pos x="875" y="273"/>
              </a:cxn>
              <a:cxn ang="0">
                <a:pos x="924" y="0"/>
              </a:cxn>
              <a:cxn ang="0">
                <a:pos x="1162" y="156"/>
              </a:cxn>
              <a:cxn ang="0">
                <a:pos x="1375" y="70"/>
              </a:cxn>
              <a:cxn ang="0">
                <a:pos x="1746" y="239"/>
              </a:cxn>
              <a:cxn ang="0">
                <a:pos x="2112" y="366"/>
              </a:cxn>
              <a:cxn ang="0">
                <a:pos x="2465" y="525"/>
              </a:cxn>
              <a:cxn ang="0">
                <a:pos x="2907" y="643"/>
              </a:cxn>
              <a:cxn ang="0">
                <a:pos x="3198" y="459"/>
              </a:cxn>
              <a:cxn ang="0">
                <a:pos x="3533" y="496"/>
              </a:cxn>
              <a:cxn ang="0">
                <a:pos x="3948" y="687"/>
              </a:cxn>
              <a:cxn ang="0">
                <a:pos x="3938" y="1168"/>
              </a:cxn>
              <a:cxn ang="0">
                <a:pos x="4025" y="1719"/>
              </a:cxn>
              <a:cxn ang="0">
                <a:pos x="4282" y="2043"/>
              </a:cxn>
              <a:cxn ang="0">
                <a:pos x="4137" y="2141"/>
              </a:cxn>
              <a:cxn ang="0">
                <a:pos x="4012" y="2215"/>
              </a:cxn>
              <a:cxn ang="0">
                <a:pos x="3716" y="2342"/>
              </a:cxn>
              <a:cxn ang="0">
                <a:pos x="3483" y="2638"/>
              </a:cxn>
              <a:cxn ang="0">
                <a:pos x="3189" y="2664"/>
              </a:cxn>
              <a:cxn ang="0">
                <a:pos x="3139" y="2953"/>
              </a:cxn>
              <a:cxn ang="0">
                <a:pos x="2991" y="3063"/>
              </a:cxn>
              <a:cxn ang="0">
                <a:pos x="3190" y="3319"/>
              </a:cxn>
              <a:cxn ang="0">
                <a:pos x="3133" y="3645"/>
              </a:cxn>
              <a:cxn ang="0">
                <a:pos x="3000" y="3798"/>
              </a:cxn>
              <a:cxn ang="0">
                <a:pos x="2731" y="3656"/>
              </a:cxn>
              <a:cxn ang="0">
                <a:pos x="2336" y="3467"/>
              </a:cxn>
              <a:cxn ang="0">
                <a:pos x="2200" y="3377"/>
              </a:cxn>
              <a:cxn ang="0">
                <a:pos x="2137" y="3200"/>
              </a:cxn>
              <a:cxn ang="0">
                <a:pos x="1923" y="3112"/>
              </a:cxn>
              <a:cxn ang="0">
                <a:pos x="1288" y="3049"/>
              </a:cxn>
              <a:cxn ang="0">
                <a:pos x="905" y="3116"/>
              </a:cxn>
              <a:cxn ang="0">
                <a:pos x="643" y="3109"/>
              </a:cxn>
              <a:cxn ang="0">
                <a:pos x="495" y="3084"/>
              </a:cxn>
            </a:cxnLst>
            <a:rect l="0" t="0" r="r" b="b"/>
            <a:pathLst>
              <a:path w="4282" h="3828">
                <a:moveTo>
                  <a:pt x="495" y="3084"/>
                </a:moveTo>
                <a:lnTo>
                  <a:pt x="468" y="2921"/>
                </a:lnTo>
                <a:lnTo>
                  <a:pt x="532" y="2810"/>
                </a:lnTo>
                <a:lnTo>
                  <a:pt x="530" y="2722"/>
                </a:lnTo>
                <a:lnTo>
                  <a:pt x="245" y="2571"/>
                </a:lnTo>
                <a:lnTo>
                  <a:pt x="0" y="2387"/>
                </a:lnTo>
                <a:lnTo>
                  <a:pt x="121" y="2243"/>
                </a:lnTo>
                <a:lnTo>
                  <a:pt x="77" y="2160"/>
                </a:lnTo>
                <a:lnTo>
                  <a:pt x="149" y="1903"/>
                </a:lnTo>
                <a:lnTo>
                  <a:pt x="270" y="1928"/>
                </a:lnTo>
                <a:lnTo>
                  <a:pt x="393" y="2084"/>
                </a:lnTo>
                <a:lnTo>
                  <a:pt x="595" y="2066"/>
                </a:lnTo>
                <a:lnTo>
                  <a:pt x="743" y="1951"/>
                </a:lnTo>
                <a:lnTo>
                  <a:pt x="876" y="1947"/>
                </a:lnTo>
                <a:lnTo>
                  <a:pt x="863" y="1712"/>
                </a:lnTo>
                <a:lnTo>
                  <a:pt x="873" y="1508"/>
                </a:lnTo>
                <a:lnTo>
                  <a:pt x="737" y="1340"/>
                </a:lnTo>
                <a:lnTo>
                  <a:pt x="793" y="1231"/>
                </a:lnTo>
                <a:lnTo>
                  <a:pt x="706" y="1193"/>
                </a:lnTo>
                <a:lnTo>
                  <a:pt x="542" y="1158"/>
                </a:lnTo>
                <a:lnTo>
                  <a:pt x="418" y="1082"/>
                </a:lnTo>
                <a:lnTo>
                  <a:pt x="465" y="915"/>
                </a:lnTo>
                <a:lnTo>
                  <a:pt x="474" y="802"/>
                </a:lnTo>
                <a:lnTo>
                  <a:pt x="573" y="701"/>
                </a:lnTo>
                <a:lnTo>
                  <a:pt x="631" y="586"/>
                </a:lnTo>
                <a:lnTo>
                  <a:pt x="849" y="582"/>
                </a:lnTo>
                <a:lnTo>
                  <a:pt x="840" y="386"/>
                </a:lnTo>
                <a:lnTo>
                  <a:pt x="875" y="273"/>
                </a:lnTo>
                <a:lnTo>
                  <a:pt x="877" y="87"/>
                </a:lnTo>
                <a:lnTo>
                  <a:pt x="924" y="0"/>
                </a:lnTo>
                <a:lnTo>
                  <a:pt x="1133" y="70"/>
                </a:lnTo>
                <a:lnTo>
                  <a:pt x="1162" y="156"/>
                </a:lnTo>
                <a:lnTo>
                  <a:pt x="1302" y="156"/>
                </a:lnTo>
                <a:lnTo>
                  <a:pt x="1375" y="70"/>
                </a:lnTo>
                <a:lnTo>
                  <a:pt x="1653" y="163"/>
                </a:lnTo>
                <a:lnTo>
                  <a:pt x="1746" y="239"/>
                </a:lnTo>
                <a:lnTo>
                  <a:pt x="2002" y="373"/>
                </a:lnTo>
                <a:lnTo>
                  <a:pt x="2112" y="366"/>
                </a:lnTo>
                <a:lnTo>
                  <a:pt x="2186" y="309"/>
                </a:lnTo>
                <a:lnTo>
                  <a:pt x="2465" y="525"/>
                </a:lnTo>
                <a:lnTo>
                  <a:pt x="2638" y="614"/>
                </a:lnTo>
                <a:lnTo>
                  <a:pt x="2907" y="643"/>
                </a:lnTo>
                <a:lnTo>
                  <a:pt x="3142" y="605"/>
                </a:lnTo>
                <a:lnTo>
                  <a:pt x="3198" y="459"/>
                </a:lnTo>
                <a:lnTo>
                  <a:pt x="3347" y="459"/>
                </a:lnTo>
                <a:lnTo>
                  <a:pt x="3533" y="496"/>
                </a:lnTo>
                <a:lnTo>
                  <a:pt x="3614" y="601"/>
                </a:lnTo>
                <a:lnTo>
                  <a:pt x="3948" y="687"/>
                </a:lnTo>
                <a:lnTo>
                  <a:pt x="4012" y="1002"/>
                </a:lnTo>
                <a:lnTo>
                  <a:pt x="3938" y="1168"/>
                </a:lnTo>
                <a:lnTo>
                  <a:pt x="3858" y="1451"/>
                </a:lnTo>
                <a:lnTo>
                  <a:pt x="4025" y="1719"/>
                </a:lnTo>
                <a:lnTo>
                  <a:pt x="4114" y="1970"/>
                </a:lnTo>
                <a:lnTo>
                  <a:pt x="4282" y="2043"/>
                </a:lnTo>
                <a:lnTo>
                  <a:pt x="4273" y="2129"/>
                </a:lnTo>
                <a:lnTo>
                  <a:pt x="4137" y="2141"/>
                </a:lnTo>
                <a:lnTo>
                  <a:pt x="4124" y="2275"/>
                </a:lnTo>
                <a:lnTo>
                  <a:pt x="4012" y="2215"/>
                </a:lnTo>
                <a:lnTo>
                  <a:pt x="3905" y="2266"/>
                </a:lnTo>
                <a:lnTo>
                  <a:pt x="3716" y="2342"/>
                </a:lnTo>
                <a:lnTo>
                  <a:pt x="3604" y="2495"/>
                </a:lnTo>
                <a:lnTo>
                  <a:pt x="3483" y="2638"/>
                </a:lnTo>
                <a:lnTo>
                  <a:pt x="3316" y="2578"/>
                </a:lnTo>
                <a:lnTo>
                  <a:pt x="3189" y="2664"/>
                </a:lnTo>
                <a:lnTo>
                  <a:pt x="3149" y="2730"/>
                </a:lnTo>
                <a:lnTo>
                  <a:pt x="3139" y="2953"/>
                </a:lnTo>
                <a:lnTo>
                  <a:pt x="3017" y="2960"/>
                </a:lnTo>
                <a:lnTo>
                  <a:pt x="2991" y="3063"/>
                </a:lnTo>
                <a:lnTo>
                  <a:pt x="3079" y="3206"/>
                </a:lnTo>
                <a:lnTo>
                  <a:pt x="3190" y="3319"/>
                </a:lnTo>
                <a:lnTo>
                  <a:pt x="3078" y="3523"/>
                </a:lnTo>
                <a:lnTo>
                  <a:pt x="3133" y="3645"/>
                </a:lnTo>
                <a:lnTo>
                  <a:pt x="3119" y="3689"/>
                </a:lnTo>
                <a:lnTo>
                  <a:pt x="3000" y="3798"/>
                </a:lnTo>
                <a:lnTo>
                  <a:pt x="2835" y="3828"/>
                </a:lnTo>
                <a:lnTo>
                  <a:pt x="2731" y="3656"/>
                </a:lnTo>
                <a:lnTo>
                  <a:pt x="2491" y="3625"/>
                </a:lnTo>
                <a:lnTo>
                  <a:pt x="2336" y="3467"/>
                </a:lnTo>
                <a:lnTo>
                  <a:pt x="2340" y="3346"/>
                </a:lnTo>
                <a:lnTo>
                  <a:pt x="2200" y="3377"/>
                </a:lnTo>
                <a:lnTo>
                  <a:pt x="2125" y="3353"/>
                </a:lnTo>
                <a:lnTo>
                  <a:pt x="2137" y="3200"/>
                </a:lnTo>
                <a:lnTo>
                  <a:pt x="2059" y="3208"/>
                </a:lnTo>
                <a:lnTo>
                  <a:pt x="1923" y="3112"/>
                </a:lnTo>
                <a:lnTo>
                  <a:pt x="1471" y="2905"/>
                </a:lnTo>
                <a:lnTo>
                  <a:pt x="1288" y="3049"/>
                </a:lnTo>
                <a:lnTo>
                  <a:pt x="1030" y="3122"/>
                </a:lnTo>
                <a:lnTo>
                  <a:pt x="905" y="3116"/>
                </a:lnTo>
                <a:lnTo>
                  <a:pt x="818" y="3212"/>
                </a:lnTo>
                <a:lnTo>
                  <a:pt x="643" y="3109"/>
                </a:lnTo>
                <a:lnTo>
                  <a:pt x="547" y="3135"/>
                </a:lnTo>
                <a:lnTo>
                  <a:pt x="495" y="308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ker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9" name="Freeform 29"/>
          <p:cNvSpPr>
            <a:spLocks/>
          </p:cNvSpPr>
          <p:nvPr/>
        </p:nvSpPr>
        <p:spPr bwMode="auto">
          <a:xfrm>
            <a:off x="5349039" y="4170699"/>
            <a:ext cx="755650" cy="1265238"/>
          </a:xfrm>
          <a:custGeom>
            <a:avLst/>
            <a:gdLst/>
            <a:ahLst/>
            <a:cxnLst>
              <a:cxn ang="0">
                <a:pos x="63" y="3180"/>
              </a:cxn>
              <a:cxn ang="0">
                <a:pos x="139" y="2893"/>
              </a:cxn>
              <a:cxn ang="0">
                <a:pos x="124" y="2584"/>
              </a:cxn>
              <a:cxn ang="0">
                <a:pos x="85" y="2067"/>
              </a:cxn>
              <a:cxn ang="0">
                <a:pos x="19" y="1777"/>
              </a:cxn>
              <a:cxn ang="0">
                <a:pos x="201" y="1696"/>
              </a:cxn>
              <a:cxn ang="0">
                <a:pos x="483" y="1557"/>
              </a:cxn>
              <a:cxn ang="0">
                <a:pos x="439" y="1392"/>
              </a:cxn>
              <a:cxn ang="0">
                <a:pos x="439" y="1075"/>
              </a:cxn>
              <a:cxn ang="0">
                <a:pos x="379" y="828"/>
              </a:cxn>
              <a:cxn ang="0">
                <a:pos x="510" y="599"/>
              </a:cxn>
              <a:cxn ang="0">
                <a:pos x="678" y="446"/>
              </a:cxn>
              <a:cxn ang="0">
                <a:pos x="965" y="368"/>
              </a:cxn>
              <a:cxn ang="0">
                <a:pos x="1255" y="141"/>
              </a:cxn>
              <a:cxn ang="0">
                <a:pos x="1486" y="144"/>
              </a:cxn>
              <a:cxn ang="0">
                <a:pos x="1500" y="12"/>
              </a:cxn>
              <a:cxn ang="0">
                <a:pos x="1711" y="153"/>
              </a:cxn>
              <a:cxn ang="0">
                <a:pos x="1869" y="210"/>
              </a:cxn>
              <a:cxn ang="0">
                <a:pos x="1704" y="515"/>
              </a:cxn>
              <a:cxn ang="0">
                <a:pos x="1728" y="927"/>
              </a:cxn>
              <a:cxn ang="0">
                <a:pos x="1320" y="979"/>
              </a:cxn>
              <a:cxn ang="0">
                <a:pos x="1053" y="954"/>
              </a:cxn>
              <a:cxn ang="0">
                <a:pos x="805" y="1006"/>
              </a:cxn>
              <a:cxn ang="0">
                <a:pos x="657" y="1105"/>
              </a:cxn>
              <a:cxn ang="0">
                <a:pos x="900" y="1200"/>
              </a:cxn>
              <a:cxn ang="0">
                <a:pos x="1110" y="1437"/>
              </a:cxn>
              <a:cxn ang="0">
                <a:pos x="1027" y="1667"/>
              </a:cxn>
              <a:cxn ang="0">
                <a:pos x="805" y="1743"/>
              </a:cxn>
              <a:cxn ang="0">
                <a:pos x="735" y="1800"/>
              </a:cxn>
              <a:cxn ang="0">
                <a:pos x="805" y="2068"/>
              </a:cxn>
              <a:cxn ang="0">
                <a:pos x="738" y="2347"/>
              </a:cxn>
              <a:cxn ang="0">
                <a:pos x="829" y="2556"/>
              </a:cxn>
              <a:cxn ang="0">
                <a:pos x="477" y="2757"/>
              </a:cxn>
            </a:cxnLst>
            <a:rect l="0" t="0" r="r" b="b"/>
            <a:pathLst>
              <a:path w="1869" h="3180">
                <a:moveTo>
                  <a:pt x="259" y="3095"/>
                </a:moveTo>
                <a:lnTo>
                  <a:pt x="63" y="3180"/>
                </a:lnTo>
                <a:lnTo>
                  <a:pt x="15" y="3003"/>
                </a:lnTo>
                <a:lnTo>
                  <a:pt x="139" y="2893"/>
                </a:lnTo>
                <a:lnTo>
                  <a:pt x="218" y="2754"/>
                </a:lnTo>
                <a:lnTo>
                  <a:pt x="124" y="2584"/>
                </a:lnTo>
                <a:lnTo>
                  <a:pt x="139" y="2317"/>
                </a:lnTo>
                <a:lnTo>
                  <a:pt x="85" y="2067"/>
                </a:lnTo>
                <a:lnTo>
                  <a:pt x="0" y="1864"/>
                </a:lnTo>
                <a:lnTo>
                  <a:pt x="19" y="1777"/>
                </a:lnTo>
                <a:lnTo>
                  <a:pt x="129" y="1799"/>
                </a:lnTo>
                <a:lnTo>
                  <a:pt x="201" y="1696"/>
                </a:lnTo>
                <a:lnTo>
                  <a:pt x="364" y="1665"/>
                </a:lnTo>
                <a:lnTo>
                  <a:pt x="483" y="1557"/>
                </a:lnTo>
                <a:lnTo>
                  <a:pt x="495" y="1512"/>
                </a:lnTo>
                <a:lnTo>
                  <a:pt x="439" y="1392"/>
                </a:lnTo>
                <a:lnTo>
                  <a:pt x="551" y="1188"/>
                </a:lnTo>
                <a:lnTo>
                  <a:pt x="439" y="1075"/>
                </a:lnTo>
                <a:lnTo>
                  <a:pt x="354" y="934"/>
                </a:lnTo>
                <a:lnTo>
                  <a:pt x="379" y="828"/>
                </a:lnTo>
                <a:lnTo>
                  <a:pt x="501" y="823"/>
                </a:lnTo>
                <a:lnTo>
                  <a:pt x="510" y="599"/>
                </a:lnTo>
                <a:lnTo>
                  <a:pt x="551" y="533"/>
                </a:lnTo>
                <a:lnTo>
                  <a:pt x="678" y="446"/>
                </a:lnTo>
                <a:lnTo>
                  <a:pt x="846" y="507"/>
                </a:lnTo>
                <a:lnTo>
                  <a:pt x="965" y="368"/>
                </a:lnTo>
                <a:lnTo>
                  <a:pt x="1077" y="213"/>
                </a:lnTo>
                <a:lnTo>
                  <a:pt x="1255" y="141"/>
                </a:lnTo>
                <a:lnTo>
                  <a:pt x="1376" y="84"/>
                </a:lnTo>
                <a:lnTo>
                  <a:pt x="1486" y="144"/>
                </a:lnTo>
                <a:lnTo>
                  <a:pt x="1494" y="75"/>
                </a:lnTo>
                <a:lnTo>
                  <a:pt x="1500" y="12"/>
                </a:lnTo>
                <a:lnTo>
                  <a:pt x="1633" y="0"/>
                </a:lnTo>
                <a:lnTo>
                  <a:pt x="1711" y="153"/>
                </a:lnTo>
                <a:lnTo>
                  <a:pt x="1804" y="195"/>
                </a:lnTo>
                <a:lnTo>
                  <a:pt x="1869" y="210"/>
                </a:lnTo>
                <a:lnTo>
                  <a:pt x="1736" y="290"/>
                </a:lnTo>
                <a:lnTo>
                  <a:pt x="1704" y="515"/>
                </a:lnTo>
                <a:lnTo>
                  <a:pt x="1624" y="605"/>
                </a:lnTo>
                <a:lnTo>
                  <a:pt x="1728" y="927"/>
                </a:lnTo>
                <a:lnTo>
                  <a:pt x="1458" y="1036"/>
                </a:lnTo>
                <a:lnTo>
                  <a:pt x="1320" y="979"/>
                </a:lnTo>
                <a:lnTo>
                  <a:pt x="1184" y="1042"/>
                </a:lnTo>
                <a:lnTo>
                  <a:pt x="1053" y="954"/>
                </a:lnTo>
                <a:lnTo>
                  <a:pt x="921" y="883"/>
                </a:lnTo>
                <a:lnTo>
                  <a:pt x="805" y="1006"/>
                </a:lnTo>
                <a:lnTo>
                  <a:pt x="720" y="1063"/>
                </a:lnTo>
                <a:lnTo>
                  <a:pt x="657" y="1105"/>
                </a:lnTo>
                <a:lnTo>
                  <a:pt x="723" y="1170"/>
                </a:lnTo>
                <a:lnTo>
                  <a:pt x="900" y="1200"/>
                </a:lnTo>
                <a:lnTo>
                  <a:pt x="1044" y="1221"/>
                </a:lnTo>
                <a:lnTo>
                  <a:pt x="1110" y="1437"/>
                </a:lnTo>
                <a:lnTo>
                  <a:pt x="1027" y="1521"/>
                </a:lnTo>
                <a:lnTo>
                  <a:pt x="1027" y="1667"/>
                </a:lnTo>
                <a:lnTo>
                  <a:pt x="930" y="1736"/>
                </a:lnTo>
                <a:lnTo>
                  <a:pt x="805" y="1743"/>
                </a:lnTo>
                <a:lnTo>
                  <a:pt x="805" y="1742"/>
                </a:lnTo>
                <a:lnTo>
                  <a:pt x="735" y="1800"/>
                </a:lnTo>
                <a:lnTo>
                  <a:pt x="720" y="1871"/>
                </a:lnTo>
                <a:lnTo>
                  <a:pt x="805" y="2068"/>
                </a:lnTo>
                <a:lnTo>
                  <a:pt x="687" y="2221"/>
                </a:lnTo>
                <a:lnTo>
                  <a:pt x="738" y="2347"/>
                </a:lnTo>
                <a:lnTo>
                  <a:pt x="879" y="2431"/>
                </a:lnTo>
                <a:lnTo>
                  <a:pt x="829" y="2556"/>
                </a:lnTo>
                <a:lnTo>
                  <a:pt x="823" y="2781"/>
                </a:lnTo>
                <a:lnTo>
                  <a:pt x="477" y="2757"/>
                </a:lnTo>
                <a:lnTo>
                  <a:pt x="259" y="3095"/>
                </a:lnTo>
                <a:close/>
              </a:path>
            </a:pathLst>
          </a:custGeom>
          <a:solidFill>
            <a:srgbClr val="B95EFE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0" name="Freeform 30"/>
          <p:cNvSpPr>
            <a:spLocks/>
          </p:cNvSpPr>
          <p:nvPr/>
        </p:nvSpPr>
        <p:spPr bwMode="auto">
          <a:xfrm>
            <a:off x="3212264" y="3578562"/>
            <a:ext cx="1428750" cy="1265238"/>
          </a:xfrm>
          <a:custGeom>
            <a:avLst/>
            <a:gdLst/>
            <a:ahLst/>
            <a:cxnLst>
              <a:cxn ang="0">
                <a:pos x="1715" y="186"/>
              </a:cxn>
              <a:cxn ang="0">
                <a:pos x="1542" y="619"/>
              </a:cxn>
              <a:cxn ang="0">
                <a:pos x="1127" y="541"/>
              </a:cxn>
              <a:cxn ang="0">
                <a:pos x="1096" y="879"/>
              </a:cxn>
              <a:cxn ang="0">
                <a:pos x="866" y="1180"/>
              </a:cxn>
              <a:cxn ang="0">
                <a:pos x="199" y="1427"/>
              </a:cxn>
              <a:cxn ang="0">
                <a:pos x="116" y="1843"/>
              </a:cxn>
              <a:cxn ang="0">
                <a:pos x="275" y="1880"/>
              </a:cxn>
              <a:cxn ang="0">
                <a:pos x="470" y="1823"/>
              </a:cxn>
              <a:cxn ang="0">
                <a:pos x="733" y="1938"/>
              </a:cxn>
              <a:cxn ang="0">
                <a:pos x="901" y="1887"/>
              </a:cxn>
              <a:cxn ang="0">
                <a:pos x="842" y="1992"/>
              </a:cxn>
              <a:cxn ang="0">
                <a:pos x="909" y="2330"/>
              </a:cxn>
              <a:cxn ang="0">
                <a:pos x="1245" y="2479"/>
              </a:cxn>
              <a:cxn ang="0">
                <a:pos x="1168" y="2566"/>
              </a:cxn>
              <a:cxn ang="0">
                <a:pos x="1195" y="2786"/>
              </a:cxn>
              <a:cxn ang="0">
                <a:pos x="1134" y="2987"/>
              </a:cxn>
              <a:cxn ang="0">
                <a:pos x="1341" y="3178"/>
              </a:cxn>
              <a:cxn ang="0">
                <a:pos x="1617" y="3122"/>
              </a:cxn>
              <a:cxn ang="0">
                <a:pos x="1487" y="2913"/>
              </a:cxn>
              <a:cxn ang="0">
                <a:pos x="1694" y="2600"/>
              </a:cxn>
              <a:cxn ang="0">
                <a:pos x="2049" y="2683"/>
              </a:cxn>
              <a:cxn ang="0">
                <a:pos x="2341" y="2710"/>
              </a:cxn>
              <a:cxn ang="0">
                <a:pos x="2820" y="2662"/>
              </a:cxn>
              <a:cxn ang="0">
                <a:pos x="3130" y="2282"/>
              </a:cxn>
              <a:cxn ang="0">
                <a:pos x="3194" y="2078"/>
              </a:cxn>
              <a:cxn ang="0">
                <a:pos x="2663" y="1743"/>
              </a:cxn>
              <a:cxn ang="0">
                <a:pos x="2740" y="1518"/>
              </a:cxn>
              <a:cxn ang="0">
                <a:pos x="2934" y="1285"/>
              </a:cxn>
              <a:cxn ang="0">
                <a:pos x="3258" y="1421"/>
              </a:cxn>
              <a:cxn ang="0">
                <a:pos x="3540" y="1304"/>
              </a:cxn>
              <a:cxn ang="0">
                <a:pos x="3536" y="864"/>
              </a:cxn>
              <a:cxn ang="0">
                <a:pos x="3456" y="588"/>
              </a:cxn>
              <a:cxn ang="0">
                <a:pos x="3206" y="515"/>
              </a:cxn>
              <a:cxn ang="0">
                <a:pos x="2972" y="378"/>
              </a:cxn>
              <a:cxn ang="0">
                <a:pos x="2720" y="306"/>
              </a:cxn>
              <a:cxn ang="0">
                <a:pos x="2535" y="500"/>
              </a:cxn>
              <a:cxn ang="0">
                <a:pos x="2045" y="362"/>
              </a:cxn>
              <a:cxn ang="0">
                <a:pos x="1908" y="112"/>
              </a:cxn>
            </a:cxnLst>
            <a:rect l="0" t="0" r="r" b="b"/>
            <a:pathLst>
              <a:path w="3540" h="3179">
                <a:moveTo>
                  <a:pt x="1705" y="0"/>
                </a:moveTo>
                <a:lnTo>
                  <a:pt x="1715" y="186"/>
                </a:lnTo>
                <a:lnTo>
                  <a:pt x="1702" y="429"/>
                </a:lnTo>
                <a:lnTo>
                  <a:pt x="1542" y="619"/>
                </a:lnTo>
                <a:lnTo>
                  <a:pt x="1242" y="473"/>
                </a:lnTo>
                <a:lnTo>
                  <a:pt x="1127" y="541"/>
                </a:lnTo>
                <a:lnTo>
                  <a:pt x="1133" y="639"/>
                </a:lnTo>
                <a:lnTo>
                  <a:pt x="1096" y="879"/>
                </a:lnTo>
                <a:lnTo>
                  <a:pt x="982" y="1030"/>
                </a:lnTo>
                <a:lnTo>
                  <a:pt x="866" y="1180"/>
                </a:lnTo>
                <a:lnTo>
                  <a:pt x="662" y="1173"/>
                </a:lnTo>
                <a:lnTo>
                  <a:pt x="199" y="1427"/>
                </a:lnTo>
                <a:lnTo>
                  <a:pt x="0" y="1638"/>
                </a:lnTo>
                <a:lnTo>
                  <a:pt x="116" y="1843"/>
                </a:lnTo>
                <a:lnTo>
                  <a:pt x="213" y="1957"/>
                </a:lnTo>
                <a:lnTo>
                  <a:pt x="275" y="1880"/>
                </a:lnTo>
                <a:lnTo>
                  <a:pt x="386" y="1833"/>
                </a:lnTo>
                <a:lnTo>
                  <a:pt x="470" y="1823"/>
                </a:lnTo>
                <a:lnTo>
                  <a:pt x="618" y="1954"/>
                </a:lnTo>
                <a:lnTo>
                  <a:pt x="733" y="1938"/>
                </a:lnTo>
                <a:lnTo>
                  <a:pt x="826" y="1887"/>
                </a:lnTo>
                <a:lnTo>
                  <a:pt x="901" y="1887"/>
                </a:lnTo>
                <a:lnTo>
                  <a:pt x="1000" y="1986"/>
                </a:lnTo>
                <a:lnTo>
                  <a:pt x="842" y="1992"/>
                </a:lnTo>
                <a:lnTo>
                  <a:pt x="851" y="2135"/>
                </a:lnTo>
                <a:lnTo>
                  <a:pt x="909" y="2330"/>
                </a:lnTo>
                <a:lnTo>
                  <a:pt x="1198" y="2374"/>
                </a:lnTo>
                <a:lnTo>
                  <a:pt x="1245" y="2479"/>
                </a:lnTo>
                <a:lnTo>
                  <a:pt x="1119" y="2492"/>
                </a:lnTo>
                <a:lnTo>
                  <a:pt x="1168" y="2566"/>
                </a:lnTo>
                <a:lnTo>
                  <a:pt x="1259" y="2584"/>
                </a:lnTo>
                <a:lnTo>
                  <a:pt x="1195" y="2786"/>
                </a:lnTo>
                <a:lnTo>
                  <a:pt x="1222" y="2900"/>
                </a:lnTo>
                <a:lnTo>
                  <a:pt x="1134" y="2987"/>
                </a:lnTo>
                <a:lnTo>
                  <a:pt x="1248" y="3117"/>
                </a:lnTo>
                <a:lnTo>
                  <a:pt x="1341" y="3178"/>
                </a:lnTo>
                <a:lnTo>
                  <a:pt x="1503" y="3179"/>
                </a:lnTo>
                <a:lnTo>
                  <a:pt x="1617" y="3122"/>
                </a:lnTo>
                <a:lnTo>
                  <a:pt x="1580" y="3029"/>
                </a:lnTo>
                <a:lnTo>
                  <a:pt x="1487" y="2913"/>
                </a:lnTo>
                <a:lnTo>
                  <a:pt x="1499" y="2703"/>
                </a:lnTo>
                <a:lnTo>
                  <a:pt x="1694" y="2600"/>
                </a:lnTo>
                <a:lnTo>
                  <a:pt x="1836" y="2619"/>
                </a:lnTo>
                <a:lnTo>
                  <a:pt x="2049" y="2683"/>
                </a:lnTo>
                <a:lnTo>
                  <a:pt x="2118" y="2804"/>
                </a:lnTo>
                <a:lnTo>
                  <a:pt x="2341" y="2710"/>
                </a:lnTo>
                <a:lnTo>
                  <a:pt x="2509" y="2861"/>
                </a:lnTo>
                <a:lnTo>
                  <a:pt x="2820" y="2662"/>
                </a:lnTo>
                <a:lnTo>
                  <a:pt x="3158" y="2442"/>
                </a:lnTo>
                <a:lnTo>
                  <a:pt x="3130" y="2282"/>
                </a:lnTo>
                <a:lnTo>
                  <a:pt x="3196" y="2169"/>
                </a:lnTo>
                <a:lnTo>
                  <a:pt x="3194" y="2078"/>
                </a:lnTo>
                <a:lnTo>
                  <a:pt x="2904" y="1925"/>
                </a:lnTo>
                <a:lnTo>
                  <a:pt x="2663" y="1743"/>
                </a:lnTo>
                <a:lnTo>
                  <a:pt x="2783" y="1602"/>
                </a:lnTo>
                <a:lnTo>
                  <a:pt x="2740" y="1518"/>
                </a:lnTo>
                <a:lnTo>
                  <a:pt x="2812" y="1259"/>
                </a:lnTo>
                <a:lnTo>
                  <a:pt x="2934" y="1285"/>
                </a:lnTo>
                <a:lnTo>
                  <a:pt x="3056" y="1441"/>
                </a:lnTo>
                <a:lnTo>
                  <a:pt x="3258" y="1421"/>
                </a:lnTo>
                <a:lnTo>
                  <a:pt x="3405" y="1307"/>
                </a:lnTo>
                <a:lnTo>
                  <a:pt x="3540" y="1304"/>
                </a:lnTo>
                <a:lnTo>
                  <a:pt x="3527" y="1075"/>
                </a:lnTo>
                <a:lnTo>
                  <a:pt x="3536" y="864"/>
                </a:lnTo>
                <a:lnTo>
                  <a:pt x="3401" y="696"/>
                </a:lnTo>
                <a:lnTo>
                  <a:pt x="3456" y="588"/>
                </a:lnTo>
                <a:lnTo>
                  <a:pt x="3372" y="551"/>
                </a:lnTo>
                <a:lnTo>
                  <a:pt x="3206" y="515"/>
                </a:lnTo>
                <a:lnTo>
                  <a:pt x="3084" y="438"/>
                </a:lnTo>
                <a:lnTo>
                  <a:pt x="2972" y="378"/>
                </a:lnTo>
                <a:lnTo>
                  <a:pt x="2854" y="362"/>
                </a:lnTo>
                <a:lnTo>
                  <a:pt x="2720" y="306"/>
                </a:lnTo>
                <a:lnTo>
                  <a:pt x="2700" y="389"/>
                </a:lnTo>
                <a:lnTo>
                  <a:pt x="2535" y="500"/>
                </a:lnTo>
                <a:lnTo>
                  <a:pt x="2237" y="447"/>
                </a:lnTo>
                <a:lnTo>
                  <a:pt x="2045" y="362"/>
                </a:lnTo>
                <a:lnTo>
                  <a:pt x="2051" y="201"/>
                </a:lnTo>
                <a:lnTo>
                  <a:pt x="1908" y="112"/>
                </a:lnTo>
                <a:lnTo>
                  <a:pt x="1705" y="0"/>
                </a:lnTo>
                <a:close/>
              </a:path>
            </a:pathLst>
          </a:custGeom>
          <a:solidFill>
            <a:srgbClr val="FF00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1" name="Freeform 31"/>
          <p:cNvSpPr>
            <a:spLocks/>
          </p:cNvSpPr>
          <p:nvPr/>
        </p:nvSpPr>
        <p:spPr bwMode="auto">
          <a:xfrm>
            <a:off x="1431089" y="4567574"/>
            <a:ext cx="1728788" cy="955675"/>
          </a:xfrm>
          <a:custGeom>
            <a:avLst/>
            <a:gdLst/>
            <a:ahLst/>
            <a:cxnLst>
              <a:cxn ang="0">
                <a:pos x="858" y="766"/>
              </a:cxn>
              <a:cxn ang="0">
                <a:pos x="643" y="1224"/>
              </a:cxn>
              <a:cxn ang="0">
                <a:pos x="367" y="1208"/>
              </a:cxn>
              <a:cxn ang="0">
                <a:pos x="143" y="2030"/>
              </a:cxn>
              <a:cxn ang="0">
                <a:pos x="0" y="2466"/>
              </a:cxn>
              <a:cxn ang="0">
                <a:pos x="126" y="2722"/>
              </a:cxn>
              <a:cxn ang="0">
                <a:pos x="409" y="2534"/>
              </a:cxn>
              <a:cxn ang="0">
                <a:pos x="488" y="2490"/>
              </a:cxn>
              <a:cxn ang="0">
                <a:pos x="630" y="2227"/>
              </a:cxn>
              <a:cxn ang="0">
                <a:pos x="796" y="2402"/>
              </a:cxn>
              <a:cxn ang="0">
                <a:pos x="838" y="2736"/>
              </a:cxn>
              <a:cxn ang="0">
                <a:pos x="1005" y="2747"/>
              </a:cxn>
              <a:cxn ang="0">
                <a:pos x="1446" y="2762"/>
              </a:cxn>
              <a:cxn ang="0">
                <a:pos x="1767" y="3009"/>
              </a:cxn>
              <a:cxn ang="0">
                <a:pos x="2140" y="2745"/>
              </a:cxn>
              <a:cxn ang="0">
                <a:pos x="2331" y="2402"/>
              </a:cxn>
              <a:cxn ang="0">
                <a:pos x="2805" y="2375"/>
              </a:cxn>
              <a:cxn ang="0">
                <a:pos x="3334" y="2319"/>
              </a:cxn>
              <a:cxn ang="0">
                <a:pos x="3730" y="2277"/>
              </a:cxn>
              <a:cxn ang="0">
                <a:pos x="4305" y="1970"/>
              </a:cxn>
              <a:cxn ang="0">
                <a:pos x="4245" y="1475"/>
              </a:cxn>
              <a:cxn ang="0">
                <a:pos x="4914" y="1332"/>
              </a:cxn>
              <a:cxn ang="0">
                <a:pos x="5296" y="1106"/>
              </a:cxn>
              <a:cxn ang="0">
                <a:pos x="5424" y="648"/>
              </a:cxn>
              <a:cxn ang="0">
                <a:pos x="5094" y="381"/>
              </a:cxn>
              <a:cxn ang="0">
                <a:pos x="4654" y="176"/>
              </a:cxn>
              <a:cxn ang="0">
                <a:pos x="4441" y="247"/>
              </a:cxn>
              <a:cxn ang="0">
                <a:pos x="4284" y="439"/>
              </a:cxn>
              <a:cxn ang="0">
                <a:pos x="3638" y="551"/>
              </a:cxn>
              <a:cxn ang="0">
                <a:pos x="3134" y="726"/>
              </a:cxn>
              <a:cxn ang="0">
                <a:pos x="2732" y="870"/>
              </a:cxn>
              <a:cxn ang="0">
                <a:pos x="2504" y="1085"/>
              </a:cxn>
              <a:cxn ang="0">
                <a:pos x="2189" y="1077"/>
              </a:cxn>
              <a:cxn ang="0">
                <a:pos x="1937" y="990"/>
              </a:cxn>
              <a:cxn ang="0">
                <a:pos x="1472" y="599"/>
              </a:cxn>
              <a:cxn ang="0">
                <a:pos x="1055" y="607"/>
              </a:cxn>
              <a:cxn ang="0">
                <a:pos x="795" y="455"/>
              </a:cxn>
            </a:cxnLst>
            <a:rect l="0" t="0" r="r" b="b"/>
            <a:pathLst>
              <a:path w="5448" h="3009">
                <a:moveTo>
                  <a:pt x="795" y="455"/>
                </a:moveTo>
                <a:lnTo>
                  <a:pt x="858" y="766"/>
                </a:lnTo>
                <a:lnTo>
                  <a:pt x="811" y="1062"/>
                </a:lnTo>
                <a:lnTo>
                  <a:pt x="643" y="1224"/>
                </a:lnTo>
                <a:lnTo>
                  <a:pt x="449" y="1341"/>
                </a:lnTo>
                <a:lnTo>
                  <a:pt x="367" y="1208"/>
                </a:lnTo>
                <a:lnTo>
                  <a:pt x="297" y="1748"/>
                </a:lnTo>
                <a:lnTo>
                  <a:pt x="143" y="2030"/>
                </a:lnTo>
                <a:lnTo>
                  <a:pt x="111" y="2382"/>
                </a:lnTo>
                <a:lnTo>
                  <a:pt x="0" y="2466"/>
                </a:lnTo>
                <a:lnTo>
                  <a:pt x="16" y="2618"/>
                </a:lnTo>
                <a:lnTo>
                  <a:pt x="126" y="2722"/>
                </a:lnTo>
                <a:lnTo>
                  <a:pt x="261" y="2618"/>
                </a:lnTo>
                <a:lnTo>
                  <a:pt x="409" y="2534"/>
                </a:lnTo>
                <a:lnTo>
                  <a:pt x="378" y="2442"/>
                </a:lnTo>
                <a:lnTo>
                  <a:pt x="488" y="2490"/>
                </a:lnTo>
                <a:lnTo>
                  <a:pt x="559" y="2370"/>
                </a:lnTo>
                <a:lnTo>
                  <a:pt x="630" y="2227"/>
                </a:lnTo>
                <a:lnTo>
                  <a:pt x="736" y="2298"/>
                </a:lnTo>
                <a:lnTo>
                  <a:pt x="796" y="2402"/>
                </a:lnTo>
                <a:lnTo>
                  <a:pt x="865" y="2610"/>
                </a:lnTo>
                <a:lnTo>
                  <a:pt x="838" y="2736"/>
                </a:lnTo>
                <a:lnTo>
                  <a:pt x="921" y="2746"/>
                </a:lnTo>
                <a:lnTo>
                  <a:pt x="1005" y="2747"/>
                </a:lnTo>
                <a:lnTo>
                  <a:pt x="1185" y="2699"/>
                </a:lnTo>
                <a:lnTo>
                  <a:pt x="1446" y="2762"/>
                </a:lnTo>
                <a:lnTo>
                  <a:pt x="1444" y="2927"/>
                </a:lnTo>
                <a:lnTo>
                  <a:pt x="1767" y="3009"/>
                </a:lnTo>
                <a:lnTo>
                  <a:pt x="2011" y="2949"/>
                </a:lnTo>
                <a:lnTo>
                  <a:pt x="2140" y="2745"/>
                </a:lnTo>
                <a:lnTo>
                  <a:pt x="2134" y="2586"/>
                </a:lnTo>
                <a:lnTo>
                  <a:pt x="2331" y="2402"/>
                </a:lnTo>
                <a:lnTo>
                  <a:pt x="2583" y="2339"/>
                </a:lnTo>
                <a:lnTo>
                  <a:pt x="2805" y="2375"/>
                </a:lnTo>
                <a:lnTo>
                  <a:pt x="3016" y="2315"/>
                </a:lnTo>
                <a:lnTo>
                  <a:pt x="3334" y="2319"/>
                </a:lnTo>
                <a:lnTo>
                  <a:pt x="3502" y="2426"/>
                </a:lnTo>
                <a:lnTo>
                  <a:pt x="3730" y="2277"/>
                </a:lnTo>
                <a:lnTo>
                  <a:pt x="4305" y="2066"/>
                </a:lnTo>
                <a:lnTo>
                  <a:pt x="4305" y="1970"/>
                </a:lnTo>
                <a:lnTo>
                  <a:pt x="4209" y="1788"/>
                </a:lnTo>
                <a:lnTo>
                  <a:pt x="4245" y="1475"/>
                </a:lnTo>
                <a:lnTo>
                  <a:pt x="4654" y="1349"/>
                </a:lnTo>
                <a:lnTo>
                  <a:pt x="4914" y="1332"/>
                </a:lnTo>
                <a:lnTo>
                  <a:pt x="5092" y="1146"/>
                </a:lnTo>
                <a:lnTo>
                  <a:pt x="5296" y="1106"/>
                </a:lnTo>
                <a:lnTo>
                  <a:pt x="5448" y="884"/>
                </a:lnTo>
                <a:lnTo>
                  <a:pt x="5424" y="648"/>
                </a:lnTo>
                <a:lnTo>
                  <a:pt x="5268" y="401"/>
                </a:lnTo>
                <a:lnTo>
                  <a:pt x="5094" y="381"/>
                </a:lnTo>
                <a:lnTo>
                  <a:pt x="4885" y="201"/>
                </a:lnTo>
                <a:lnTo>
                  <a:pt x="4654" y="176"/>
                </a:lnTo>
                <a:lnTo>
                  <a:pt x="4567" y="0"/>
                </a:lnTo>
                <a:lnTo>
                  <a:pt x="4441" y="247"/>
                </a:lnTo>
                <a:lnTo>
                  <a:pt x="4528" y="407"/>
                </a:lnTo>
                <a:lnTo>
                  <a:pt x="4284" y="439"/>
                </a:lnTo>
                <a:lnTo>
                  <a:pt x="3945" y="463"/>
                </a:lnTo>
                <a:lnTo>
                  <a:pt x="3638" y="551"/>
                </a:lnTo>
                <a:lnTo>
                  <a:pt x="3323" y="495"/>
                </a:lnTo>
                <a:lnTo>
                  <a:pt x="3134" y="726"/>
                </a:lnTo>
                <a:lnTo>
                  <a:pt x="2866" y="750"/>
                </a:lnTo>
                <a:lnTo>
                  <a:pt x="2732" y="870"/>
                </a:lnTo>
                <a:lnTo>
                  <a:pt x="2630" y="1006"/>
                </a:lnTo>
                <a:lnTo>
                  <a:pt x="2504" y="1085"/>
                </a:lnTo>
                <a:lnTo>
                  <a:pt x="2465" y="942"/>
                </a:lnTo>
                <a:lnTo>
                  <a:pt x="2189" y="1077"/>
                </a:lnTo>
                <a:lnTo>
                  <a:pt x="1953" y="1133"/>
                </a:lnTo>
                <a:lnTo>
                  <a:pt x="1937" y="990"/>
                </a:lnTo>
                <a:lnTo>
                  <a:pt x="1732" y="646"/>
                </a:lnTo>
                <a:lnTo>
                  <a:pt x="1472" y="599"/>
                </a:lnTo>
                <a:lnTo>
                  <a:pt x="1236" y="503"/>
                </a:lnTo>
                <a:lnTo>
                  <a:pt x="1055" y="607"/>
                </a:lnTo>
                <a:lnTo>
                  <a:pt x="921" y="543"/>
                </a:lnTo>
                <a:lnTo>
                  <a:pt x="795" y="455"/>
                </a:lnTo>
                <a:close/>
              </a:path>
            </a:pathLst>
          </a:custGeom>
          <a:solidFill>
            <a:srgbClr val="FFFF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2" name="Freeform 32"/>
          <p:cNvSpPr>
            <a:spLocks/>
          </p:cNvSpPr>
          <p:nvPr/>
        </p:nvSpPr>
        <p:spPr bwMode="auto">
          <a:xfrm>
            <a:off x="1110414" y="4712037"/>
            <a:ext cx="452438" cy="685800"/>
          </a:xfrm>
          <a:custGeom>
            <a:avLst/>
            <a:gdLst/>
            <a:ahLst/>
            <a:cxnLst>
              <a:cxn ang="0">
                <a:pos x="1027" y="2162"/>
              </a:cxn>
              <a:cxn ang="0">
                <a:pos x="791" y="2062"/>
              </a:cxn>
              <a:cxn ang="0">
                <a:pos x="622" y="1994"/>
              </a:cxn>
              <a:cxn ang="0">
                <a:pos x="602" y="1727"/>
              </a:cxn>
              <a:cxn ang="0">
                <a:pos x="496" y="1671"/>
              </a:cxn>
              <a:cxn ang="0">
                <a:pos x="274" y="1538"/>
              </a:cxn>
              <a:cxn ang="0">
                <a:pos x="91" y="1536"/>
              </a:cxn>
              <a:cxn ang="0">
                <a:pos x="79" y="1329"/>
              </a:cxn>
              <a:cxn ang="0">
                <a:pos x="0" y="1096"/>
              </a:cxn>
              <a:cxn ang="0">
                <a:pos x="16" y="779"/>
              </a:cxn>
              <a:cxn ang="0">
                <a:pos x="79" y="642"/>
              </a:cxn>
              <a:cxn ang="0">
                <a:pos x="250" y="581"/>
              </a:cxn>
              <a:cxn ang="0">
                <a:pos x="251" y="452"/>
              </a:cxn>
              <a:cxn ang="0">
                <a:pos x="94" y="282"/>
              </a:cxn>
              <a:cxn ang="0">
                <a:pos x="14" y="111"/>
              </a:cxn>
              <a:cxn ang="0">
                <a:pos x="214" y="105"/>
              </a:cxn>
              <a:cxn ang="0">
                <a:pos x="469" y="0"/>
              </a:cxn>
              <a:cxn ang="0">
                <a:pos x="799" y="48"/>
              </a:cxn>
              <a:cxn ang="0">
                <a:pos x="896" y="146"/>
              </a:cxn>
              <a:cxn ang="0">
                <a:pos x="941" y="272"/>
              </a:cxn>
              <a:cxn ang="0">
                <a:pos x="1060" y="263"/>
              </a:cxn>
              <a:cxn ang="0">
                <a:pos x="1114" y="425"/>
              </a:cxn>
              <a:cxn ang="0">
                <a:pos x="1051" y="510"/>
              </a:cxn>
              <a:cxn ang="0">
                <a:pos x="1124" y="590"/>
              </a:cxn>
              <a:cxn ang="0">
                <a:pos x="1429" y="590"/>
              </a:cxn>
              <a:cxn ang="0">
                <a:pos x="1378" y="749"/>
              </a:cxn>
              <a:cxn ang="0">
                <a:pos x="1307" y="1300"/>
              </a:cxn>
              <a:cxn ang="0">
                <a:pos x="1157" y="1571"/>
              </a:cxn>
              <a:cxn ang="0">
                <a:pos x="1123" y="1928"/>
              </a:cxn>
              <a:cxn ang="0">
                <a:pos x="1013" y="2006"/>
              </a:cxn>
              <a:cxn ang="0">
                <a:pos x="1027" y="2162"/>
              </a:cxn>
            </a:cxnLst>
            <a:rect l="0" t="0" r="r" b="b"/>
            <a:pathLst>
              <a:path w="1429" h="2162">
                <a:moveTo>
                  <a:pt x="1027" y="2162"/>
                </a:moveTo>
                <a:lnTo>
                  <a:pt x="791" y="2062"/>
                </a:lnTo>
                <a:lnTo>
                  <a:pt x="622" y="1994"/>
                </a:lnTo>
                <a:lnTo>
                  <a:pt x="602" y="1727"/>
                </a:lnTo>
                <a:lnTo>
                  <a:pt x="496" y="1671"/>
                </a:lnTo>
                <a:lnTo>
                  <a:pt x="274" y="1538"/>
                </a:lnTo>
                <a:lnTo>
                  <a:pt x="91" y="1536"/>
                </a:lnTo>
                <a:lnTo>
                  <a:pt x="79" y="1329"/>
                </a:lnTo>
                <a:lnTo>
                  <a:pt x="0" y="1096"/>
                </a:lnTo>
                <a:lnTo>
                  <a:pt x="16" y="779"/>
                </a:lnTo>
                <a:lnTo>
                  <a:pt x="79" y="642"/>
                </a:lnTo>
                <a:lnTo>
                  <a:pt x="250" y="581"/>
                </a:lnTo>
                <a:lnTo>
                  <a:pt x="251" y="452"/>
                </a:lnTo>
                <a:lnTo>
                  <a:pt x="94" y="282"/>
                </a:lnTo>
                <a:lnTo>
                  <a:pt x="14" y="111"/>
                </a:lnTo>
                <a:lnTo>
                  <a:pt x="214" y="105"/>
                </a:lnTo>
                <a:lnTo>
                  <a:pt x="469" y="0"/>
                </a:lnTo>
                <a:lnTo>
                  <a:pt x="799" y="48"/>
                </a:lnTo>
                <a:lnTo>
                  <a:pt x="896" y="146"/>
                </a:lnTo>
                <a:lnTo>
                  <a:pt x="941" y="272"/>
                </a:lnTo>
                <a:lnTo>
                  <a:pt x="1060" y="263"/>
                </a:lnTo>
                <a:lnTo>
                  <a:pt x="1114" y="425"/>
                </a:lnTo>
                <a:lnTo>
                  <a:pt x="1051" y="510"/>
                </a:lnTo>
                <a:lnTo>
                  <a:pt x="1124" y="590"/>
                </a:lnTo>
                <a:lnTo>
                  <a:pt x="1429" y="590"/>
                </a:lnTo>
                <a:lnTo>
                  <a:pt x="1378" y="749"/>
                </a:lnTo>
                <a:lnTo>
                  <a:pt x="1307" y="1300"/>
                </a:lnTo>
                <a:lnTo>
                  <a:pt x="1157" y="1571"/>
                </a:lnTo>
                <a:lnTo>
                  <a:pt x="1123" y="1928"/>
                </a:lnTo>
                <a:lnTo>
                  <a:pt x="1013" y="2006"/>
                </a:lnTo>
                <a:lnTo>
                  <a:pt x="1027" y="2162"/>
                </a:lnTo>
                <a:close/>
              </a:path>
            </a:pathLst>
          </a:custGeom>
          <a:solidFill>
            <a:srgbClr val="C00000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3" name="Freeform 33"/>
          <p:cNvSpPr>
            <a:spLocks/>
          </p:cNvSpPr>
          <p:nvPr/>
        </p:nvSpPr>
        <p:spPr bwMode="auto">
          <a:xfrm>
            <a:off x="5430002" y="3977024"/>
            <a:ext cx="260350" cy="185738"/>
          </a:xfrm>
          <a:custGeom>
            <a:avLst/>
            <a:gdLst/>
            <a:ahLst/>
            <a:cxnLst>
              <a:cxn ang="0">
                <a:pos x="815" y="499"/>
              </a:cxn>
              <a:cxn ang="0">
                <a:pos x="680" y="535"/>
              </a:cxn>
              <a:cxn ang="0">
                <a:pos x="588" y="479"/>
              </a:cxn>
              <a:cxn ang="0">
                <a:pos x="476" y="579"/>
              </a:cxn>
              <a:cxn ang="0">
                <a:pos x="308" y="563"/>
              </a:cxn>
              <a:cxn ang="0">
                <a:pos x="120" y="567"/>
              </a:cxn>
              <a:cxn ang="0">
                <a:pos x="20" y="415"/>
              </a:cxn>
              <a:cxn ang="0">
                <a:pos x="0" y="203"/>
              </a:cxn>
              <a:cxn ang="0">
                <a:pos x="112" y="231"/>
              </a:cxn>
              <a:cxn ang="0">
                <a:pos x="276" y="55"/>
              </a:cxn>
              <a:cxn ang="0">
                <a:pos x="498" y="0"/>
              </a:cxn>
              <a:cxn ang="0">
                <a:pos x="580" y="35"/>
              </a:cxn>
              <a:cxn ang="0">
                <a:pos x="656" y="43"/>
              </a:cxn>
              <a:cxn ang="0">
                <a:pos x="679" y="137"/>
              </a:cxn>
              <a:cxn ang="0">
                <a:pos x="708" y="375"/>
              </a:cxn>
              <a:cxn ang="0">
                <a:pos x="815" y="499"/>
              </a:cxn>
            </a:cxnLst>
            <a:rect l="0" t="0" r="r" b="b"/>
            <a:pathLst>
              <a:path w="815" h="579">
                <a:moveTo>
                  <a:pt x="815" y="499"/>
                </a:moveTo>
                <a:lnTo>
                  <a:pt x="680" y="535"/>
                </a:lnTo>
                <a:lnTo>
                  <a:pt x="588" y="479"/>
                </a:lnTo>
                <a:lnTo>
                  <a:pt x="476" y="579"/>
                </a:lnTo>
                <a:lnTo>
                  <a:pt x="308" y="563"/>
                </a:lnTo>
                <a:lnTo>
                  <a:pt x="120" y="567"/>
                </a:lnTo>
                <a:lnTo>
                  <a:pt x="20" y="415"/>
                </a:lnTo>
                <a:lnTo>
                  <a:pt x="0" y="203"/>
                </a:lnTo>
                <a:lnTo>
                  <a:pt x="112" y="231"/>
                </a:lnTo>
                <a:lnTo>
                  <a:pt x="276" y="55"/>
                </a:lnTo>
                <a:lnTo>
                  <a:pt x="498" y="0"/>
                </a:lnTo>
                <a:lnTo>
                  <a:pt x="580" y="35"/>
                </a:lnTo>
                <a:lnTo>
                  <a:pt x="656" y="43"/>
                </a:lnTo>
                <a:lnTo>
                  <a:pt x="679" y="137"/>
                </a:lnTo>
                <a:lnTo>
                  <a:pt x="708" y="375"/>
                </a:lnTo>
                <a:lnTo>
                  <a:pt x="815" y="499"/>
                </a:lnTo>
                <a:close/>
              </a:path>
            </a:pathLst>
          </a:custGeom>
          <a:solidFill>
            <a:srgbClr val="F5B90F"/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</a:endParaRPr>
          </a:p>
        </p:txBody>
      </p:sp>
      <p:grpSp>
        <p:nvGrpSpPr>
          <p:cNvPr id="54" name="组合 26"/>
          <p:cNvGrpSpPr/>
          <p:nvPr/>
        </p:nvGrpSpPr>
        <p:grpSpPr>
          <a:xfrm>
            <a:off x="2929680" y="1268760"/>
            <a:ext cx="2109658" cy="1479927"/>
            <a:chOff x="416520" y="4774171"/>
            <a:chExt cx="2109658" cy="1479927"/>
          </a:xfrm>
        </p:grpSpPr>
        <p:sp>
          <p:nvSpPr>
            <p:cNvPr id="55" name="圆角矩形 54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56" name="圆角矩形 45"/>
            <p:cNvSpPr/>
            <p:nvPr/>
          </p:nvSpPr>
          <p:spPr>
            <a:xfrm>
              <a:off x="680339" y="4774171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/>
                <a:t>Niederösterreich</a:t>
              </a:r>
            </a:p>
          </p:txBody>
        </p:sp>
        <p:sp>
          <p:nvSpPr>
            <p:cNvPr id="57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23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58" name="组合 30"/>
          <p:cNvGrpSpPr/>
          <p:nvPr/>
        </p:nvGrpSpPr>
        <p:grpSpPr>
          <a:xfrm>
            <a:off x="6660232" y="2799389"/>
            <a:ext cx="2109658" cy="1421699"/>
            <a:chOff x="416520" y="4832399"/>
            <a:chExt cx="2109658" cy="1421699"/>
          </a:xfrm>
        </p:grpSpPr>
        <p:sp>
          <p:nvSpPr>
            <p:cNvPr id="59" name="圆角矩形 58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60" name="圆角矩形 45"/>
            <p:cNvSpPr/>
            <p:nvPr/>
          </p:nvSpPr>
          <p:spPr>
            <a:xfrm>
              <a:off x="680339" y="4832399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smtClean="0"/>
                <a:t>Burgenland</a:t>
              </a:r>
              <a:endParaRPr lang="en-US" altLang="zh-CN" sz="1500" b="1" kern="0" dirty="0"/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23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63" name="肘形连接符 139"/>
          <p:cNvCxnSpPr>
            <a:cxnSpLocks/>
            <a:endCxn id="96" idx="3"/>
          </p:cNvCxnSpPr>
          <p:nvPr/>
        </p:nvCxnSpPr>
        <p:spPr>
          <a:xfrm rot="5400000" flipH="1" flipV="1">
            <a:off x="878624" y="4338860"/>
            <a:ext cx="955539" cy="43655"/>
          </a:xfrm>
          <a:prstGeom prst="bentConnector4">
            <a:avLst>
              <a:gd name="adj1" fmla="val 12909"/>
              <a:gd name="adj2" fmla="val 623651"/>
            </a:avLst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sp>
        <p:nvSpPr>
          <p:cNvPr id="64" name="Oval 25"/>
          <p:cNvSpPr>
            <a:spLocks noChangeArrowheads="1"/>
          </p:cNvSpPr>
          <p:nvPr/>
        </p:nvSpPr>
        <p:spPr bwMode="gray">
          <a:xfrm>
            <a:off x="5507920" y="4011940"/>
            <a:ext cx="108821" cy="108821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65" name="肘形连接符 139"/>
          <p:cNvCxnSpPr>
            <a:stCxn id="60" idx="1"/>
            <a:endCxn id="125" idx="6"/>
          </p:cNvCxnSpPr>
          <p:nvPr/>
        </p:nvCxnSpPr>
        <p:spPr>
          <a:xfrm rot="10800000" flipV="1">
            <a:off x="5690353" y="3010780"/>
            <a:ext cx="1233699" cy="141707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grpSp>
        <p:nvGrpSpPr>
          <p:cNvPr id="66" name="组合 41"/>
          <p:cNvGrpSpPr/>
          <p:nvPr/>
        </p:nvGrpSpPr>
        <p:grpSpPr>
          <a:xfrm>
            <a:off x="620965" y="1950002"/>
            <a:ext cx="2218228" cy="1565662"/>
            <a:chOff x="416520" y="4774171"/>
            <a:chExt cx="2218228" cy="1479927"/>
          </a:xfrm>
        </p:grpSpPr>
        <p:sp>
          <p:nvSpPr>
            <p:cNvPr id="67" name="圆角矩形 66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68" name="圆角矩形 45"/>
            <p:cNvSpPr/>
            <p:nvPr/>
          </p:nvSpPr>
          <p:spPr>
            <a:xfrm>
              <a:off x="680339" y="4774171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err="1"/>
                <a:t>Oberösterreich</a:t>
              </a:r>
              <a:endParaRPr lang="en-US" altLang="zh-CN" sz="1500" b="1" kern="0" dirty="0"/>
            </a:p>
          </p:txBody>
        </p:sp>
        <p:sp>
          <p:nvSpPr>
            <p:cNvPr id="69" name="Text Box 16"/>
            <p:cNvSpPr txBox="1">
              <a:spLocks noChangeArrowheads="1"/>
            </p:cNvSpPr>
            <p:nvPr/>
          </p:nvSpPr>
          <p:spPr bwMode="auto">
            <a:xfrm>
              <a:off x="656355" y="5247596"/>
              <a:ext cx="1978393" cy="3061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70" name="Oval 25"/>
          <p:cNvSpPr>
            <a:spLocks noChangeArrowheads="1"/>
          </p:cNvSpPr>
          <p:nvPr/>
        </p:nvSpPr>
        <p:spPr bwMode="gray">
          <a:xfrm>
            <a:off x="4175147" y="3933056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71" name="肘形连接符 139"/>
          <p:cNvCxnSpPr>
            <a:cxnSpLocks/>
            <a:stCxn id="68" idx="3"/>
            <a:endCxn id="70" idx="4"/>
          </p:cNvCxnSpPr>
          <p:nvPr/>
        </p:nvCxnSpPr>
        <p:spPr>
          <a:xfrm>
            <a:off x="2466804" y="2173640"/>
            <a:ext cx="1762754" cy="1868237"/>
          </a:xfrm>
          <a:prstGeom prst="bentConnector4">
            <a:avLst>
              <a:gd name="adj1" fmla="val 23648"/>
              <a:gd name="adj2" fmla="val 46267"/>
            </a:avLst>
          </a:prstGeom>
          <a:noFill/>
          <a:ln w="9525">
            <a:solidFill>
              <a:srgbClr val="FF0000"/>
            </a:solidFill>
            <a:prstDash val="sysDash"/>
            <a:miter lim="800000"/>
            <a:headEnd/>
            <a:tailEnd/>
          </a:ln>
        </p:spPr>
      </p:cxnSp>
      <p:grpSp>
        <p:nvGrpSpPr>
          <p:cNvPr id="72" name="组合 47"/>
          <p:cNvGrpSpPr/>
          <p:nvPr/>
        </p:nvGrpSpPr>
        <p:grpSpPr>
          <a:xfrm>
            <a:off x="5121813" y="5337962"/>
            <a:ext cx="1922323" cy="1358409"/>
            <a:chOff x="416520" y="4964087"/>
            <a:chExt cx="2109658" cy="1290011"/>
          </a:xfrm>
        </p:grpSpPr>
        <p:sp>
          <p:nvSpPr>
            <p:cNvPr id="73" name="圆角矩形 72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74" name="圆角矩形 45"/>
            <p:cNvSpPr/>
            <p:nvPr/>
          </p:nvSpPr>
          <p:spPr>
            <a:xfrm>
              <a:off x="649705" y="5009157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smtClean="0"/>
                <a:t>Kärnten</a:t>
              </a:r>
              <a:endParaRPr lang="en-US" altLang="zh-CN" sz="1500" b="1" kern="0" dirty="0"/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07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77" name="Oval 25"/>
          <p:cNvSpPr>
            <a:spLocks noChangeArrowheads="1"/>
          </p:cNvSpPr>
          <p:nvPr/>
        </p:nvSpPr>
        <p:spPr bwMode="gray">
          <a:xfrm>
            <a:off x="4921947" y="5192387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78" name="肘形连接符 139"/>
          <p:cNvCxnSpPr>
            <a:cxnSpLocks/>
            <a:endCxn id="77" idx="6"/>
          </p:cNvCxnSpPr>
          <p:nvPr/>
        </p:nvCxnSpPr>
        <p:spPr>
          <a:xfrm rot="10800000" flipV="1">
            <a:off x="5030768" y="4712036"/>
            <a:ext cx="1845488" cy="5347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grpSp>
        <p:nvGrpSpPr>
          <p:cNvPr id="38" name="组合 28"/>
          <p:cNvGrpSpPr/>
          <p:nvPr/>
        </p:nvGrpSpPr>
        <p:grpSpPr>
          <a:xfrm>
            <a:off x="591191" y="922872"/>
            <a:ext cx="1957560" cy="774790"/>
            <a:chOff x="618576" y="1500718"/>
            <a:chExt cx="1957560" cy="774790"/>
          </a:xfrm>
        </p:grpSpPr>
        <p:sp>
          <p:nvSpPr>
            <p:cNvPr id="39" name="圆角矩形 74"/>
            <p:cNvSpPr/>
            <p:nvPr/>
          </p:nvSpPr>
          <p:spPr>
            <a:xfrm>
              <a:off x="618576" y="1673218"/>
              <a:ext cx="1814821" cy="585045"/>
            </a:xfrm>
            <a:prstGeom prst="roundRect">
              <a:avLst>
                <a:gd name="adj" fmla="val 16005"/>
              </a:avLst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/>
              <a:r>
                <a:rPr lang="en-US" altLang="zh-CN" sz="1600" b="1" kern="0" dirty="0">
                  <a:solidFill>
                    <a:sysClr val="windowText" lastClr="000000"/>
                  </a:solidFill>
                </a:rPr>
                <a:t>          </a:t>
              </a:r>
              <a:endParaRPr lang="zh-CN" altLang="en-US" sz="16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0" name="圆角矩形 75"/>
            <p:cNvSpPr/>
            <p:nvPr/>
          </p:nvSpPr>
          <p:spPr>
            <a:xfrm>
              <a:off x="724628" y="1500718"/>
              <a:ext cx="1264409" cy="3065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053">
                <a:defRPr/>
              </a:pPr>
              <a:r>
                <a:rPr lang="en-US" altLang="zh-CN" sz="1400" b="1" kern="0" dirty="0" err="1" smtClean="0">
                  <a:solidFill>
                    <a:sysClr val="windowText" lastClr="000000"/>
                  </a:solidFill>
                </a:rPr>
                <a:t>Legende</a:t>
              </a:r>
              <a:endParaRPr lang="en-US" altLang="zh-CN" sz="14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1" name="Text Box 16"/>
            <p:cNvSpPr txBox="1">
              <a:spLocks noChangeArrowheads="1"/>
            </p:cNvSpPr>
            <p:nvPr/>
          </p:nvSpPr>
          <p:spPr bwMode="auto">
            <a:xfrm>
              <a:off x="1015673" y="1780012"/>
              <a:ext cx="1093786" cy="3028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buClr>
                  <a:schemeClr val="accent1"/>
                </a:buClr>
                <a:buSzPct val="50000"/>
              </a:pPr>
              <a:r>
                <a:rPr lang="en-US" altLang="zh-CN" sz="1200" dirty="0" err="1" smtClean="0">
                  <a:latin typeface="Calibri" pitchFamily="34" charset="0"/>
                  <a:cs typeface="Calibri" pitchFamily="34" charset="0"/>
                </a:rPr>
                <a:t>Hauptstadt</a:t>
              </a:r>
              <a:endParaRPr lang="en-US" altLang="zh-CN" sz="120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2" name="Oval 25"/>
            <p:cNvSpPr>
              <a:spLocks noChangeArrowheads="1"/>
            </p:cNvSpPr>
            <p:nvPr/>
          </p:nvSpPr>
          <p:spPr bwMode="gray">
            <a:xfrm>
              <a:off x="948118" y="2050393"/>
              <a:ext cx="108820" cy="108820"/>
            </a:xfrm>
            <a:prstGeom prst="ellipse">
              <a:avLst/>
            </a:prstGeom>
            <a:solidFill>
              <a:schemeClr val="accent6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sp>
          <p:nvSpPr>
            <p:cNvPr id="43" name="Text Box 16"/>
            <p:cNvSpPr txBox="1">
              <a:spLocks noChangeArrowheads="1"/>
            </p:cNvSpPr>
            <p:nvPr/>
          </p:nvSpPr>
          <p:spPr bwMode="auto">
            <a:xfrm>
              <a:off x="1015672" y="1972668"/>
              <a:ext cx="1560464" cy="3028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buClr>
                  <a:schemeClr val="accent1"/>
                </a:buClr>
                <a:buSzPct val="50000"/>
              </a:pPr>
              <a:r>
                <a:rPr lang="en-US" altLang="zh-CN" sz="1200" dirty="0" err="1" smtClean="0">
                  <a:latin typeface="Calibri" pitchFamily="34" charset="0"/>
                  <a:cs typeface="Calibri" pitchFamily="34" charset="0"/>
                </a:rPr>
                <a:t>Landeshauptstadt</a:t>
              </a:r>
              <a:endParaRPr lang="en-US" altLang="zh-CN" sz="1200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76" name="组合 62"/>
            <p:cNvGrpSpPr/>
            <p:nvPr/>
          </p:nvGrpSpPr>
          <p:grpSpPr>
            <a:xfrm>
              <a:off x="930133" y="1877080"/>
              <a:ext cx="144000" cy="144000"/>
              <a:chOff x="4714876" y="3214686"/>
              <a:chExt cx="144000" cy="144000"/>
            </a:xfrm>
            <a:effectLst>
              <a:outerShdw sx="1000" sy="1000" algn="ctr" rotWithShape="0">
                <a:srgbClr val="000000"/>
              </a:outerShdw>
            </a:effectLst>
          </p:grpSpPr>
          <p:sp>
            <p:nvSpPr>
              <p:cNvPr id="79" name="椭圆 80"/>
              <p:cNvSpPr/>
              <p:nvPr/>
            </p:nvSpPr>
            <p:spPr>
              <a:xfrm>
                <a:off x="4750876" y="3250686"/>
                <a:ext cx="72000" cy="72000"/>
              </a:xfrm>
              <a:prstGeom prst="ellipse">
                <a:avLst/>
              </a:prstGeom>
              <a:gradFill rotWithShape="1">
                <a:gsLst>
                  <a:gs pos="20000">
                    <a:srgbClr val="FF0000"/>
                  </a:gs>
                  <a:gs pos="0">
                    <a:srgbClr val="FF0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椭圆 81"/>
              <p:cNvSpPr/>
              <p:nvPr/>
            </p:nvSpPr>
            <p:spPr>
              <a:xfrm>
                <a:off x="4714876" y="3214686"/>
                <a:ext cx="144000" cy="144000"/>
              </a:xfrm>
              <a:prstGeom prst="ellipse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81" name="肘形连接符 139">
            <a:extLst>
              <a:ext uri="{FF2B5EF4-FFF2-40B4-BE49-F238E27FC236}">
                <a16:creationId xmlns:a16="http://schemas.microsoft.com/office/drawing/2014/main" xmlns="" id="{3087997C-8182-4985-B234-A4C952BED435}"/>
              </a:ext>
            </a:extLst>
          </p:cNvPr>
          <p:cNvCxnSpPr/>
          <p:nvPr/>
        </p:nvCxnSpPr>
        <p:spPr>
          <a:xfrm rot="10800000">
            <a:off x="4304845" y="5658401"/>
            <a:ext cx="1029446" cy="2846"/>
          </a:xfrm>
          <a:prstGeom prst="bentConnector4">
            <a:avLst>
              <a:gd name="adj1" fmla="val 49226"/>
              <a:gd name="adj2" fmla="val 30148"/>
            </a:avLst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grpSp>
        <p:nvGrpSpPr>
          <p:cNvPr id="82" name="组合 47"/>
          <p:cNvGrpSpPr/>
          <p:nvPr/>
        </p:nvGrpSpPr>
        <p:grpSpPr>
          <a:xfrm>
            <a:off x="7114173" y="4434802"/>
            <a:ext cx="1922323" cy="1358409"/>
            <a:chOff x="416520" y="4964087"/>
            <a:chExt cx="2109658" cy="1290011"/>
          </a:xfrm>
        </p:grpSpPr>
        <p:sp>
          <p:nvSpPr>
            <p:cNvPr id="83" name="圆角矩形 72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84" name="圆角矩形 45"/>
            <p:cNvSpPr/>
            <p:nvPr/>
          </p:nvSpPr>
          <p:spPr>
            <a:xfrm>
              <a:off x="649705" y="5009157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err="1" smtClean="0"/>
                <a:t>Steiermark</a:t>
              </a:r>
              <a:r>
                <a:rPr lang="en-US" altLang="zh-CN" sz="1500" b="1" kern="0" dirty="0" smtClean="0"/>
                <a:t> </a:t>
              </a:r>
              <a:endParaRPr lang="en-US" altLang="zh-CN" sz="1500" b="1" kern="0" dirty="0"/>
            </a:p>
          </p:txBody>
        </p:sp>
        <p:sp>
          <p:nvSpPr>
            <p:cNvPr id="85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07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86" name="组合 47"/>
          <p:cNvGrpSpPr/>
          <p:nvPr/>
        </p:nvGrpSpPr>
        <p:grpSpPr>
          <a:xfrm>
            <a:off x="1928935" y="5445224"/>
            <a:ext cx="1922323" cy="1358409"/>
            <a:chOff x="416520" y="4964087"/>
            <a:chExt cx="2109658" cy="1290011"/>
          </a:xfrm>
        </p:grpSpPr>
        <p:sp>
          <p:nvSpPr>
            <p:cNvPr id="87" name="圆角矩形 72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88" name="圆角矩形 45"/>
            <p:cNvSpPr/>
            <p:nvPr/>
          </p:nvSpPr>
          <p:spPr>
            <a:xfrm>
              <a:off x="649705" y="5009157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smtClean="0"/>
                <a:t>Tirol</a:t>
              </a:r>
              <a:endParaRPr lang="en-US" altLang="zh-CN" sz="1500" b="1" kern="0" dirty="0"/>
            </a:p>
          </p:txBody>
        </p:sp>
        <p:sp>
          <p:nvSpPr>
            <p:cNvPr id="89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07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0" name="组合 47"/>
          <p:cNvGrpSpPr/>
          <p:nvPr/>
        </p:nvGrpSpPr>
        <p:grpSpPr>
          <a:xfrm>
            <a:off x="1805016" y="3619622"/>
            <a:ext cx="1487470" cy="929115"/>
            <a:chOff x="416520" y="4964087"/>
            <a:chExt cx="2109658" cy="1290011"/>
          </a:xfrm>
        </p:grpSpPr>
        <p:sp>
          <p:nvSpPr>
            <p:cNvPr id="91" name="圆角矩形 72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92" name="圆角矩形 45"/>
            <p:cNvSpPr/>
            <p:nvPr/>
          </p:nvSpPr>
          <p:spPr>
            <a:xfrm>
              <a:off x="649705" y="5009157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smtClean="0"/>
                <a:t>Salzburg</a:t>
              </a:r>
              <a:endParaRPr lang="en-US" altLang="zh-CN" sz="1500" b="1" kern="0" dirty="0"/>
            </a:p>
          </p:txBody>
        </p:sp>
        <p:sp>
          <p:nvSpPr>
            <p:cNvPr id="93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07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4" name="组合 47"/>
          <p:cNvGrpSpPr/>
          <p:nvPr/>
        </p:nvGrpSpPr>
        <p:grpSpPr>
          <a:xfrm>
            <a:off x="98363" y="3698204"/>
            <a:ext cx="1487470" cy="929115"/>
            <a:chOff x="416520" y="4964087"/>
            <a:chExt cx="2109658" cy="1290011"/>
          </a:xfrm>
        </p:grpSpPr>
        <p:sp>
          <p:nvSpPr>
            <p:cNvPr id="95" name="圆角矩形 72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96" name="圆角矩形 45"/>
            <p:cNvSpPr/>
            <p:nvPr/>
          </p:nvSpPr>
          <p:spPr>
            <a:xfrm>
              <a:off x="649705" y="5009157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smtClean="0"/>
                <a:t>Vorarlberg</a:t>
              </a:r>
              <a:endParaRPr lang="en-US" altLang="zh-CN" sz="1500" b="1" kern="0" dirty="0"/>
            </a:p>
          </p:txBody>
        </p:sp>
        <p:sp>
          <p:nvSpPr>
            <p:cNvPr id="97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07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98" name="组合 30"/>
          <p:cNvGrpSpPr/>
          <p:nvPr/>
        </p:nvGrpSpPr>
        <p:grpSpPr>
          <a:xfrm>
            <a:off x="5175065" y="1194521"/>
            <a:ext cx="2109658" cy="1479927"/>
            <a:chOff x="416520" y="4774171"/>
            <a:chExt cx="2109658" cy="1479927"/>
          </a:xfrm>
        </p:grpSpPr>
        <p:sp>
          <p:nvSpPr>
            <p:cNvPr id="99" name="圆角矩形 58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100" name="圆角矩形 45"/>
            <p:cNvSpPr/>
            <p:nvPr/>
          </p:nvSpPr>
          <p:spPr>
            <a:xfrm>
              <a:off x="680339" y="4774171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/>
                <a:t>Wien </a:t>
              </a:r>
            </a:p>
          </p:txBody>
        </p:sp>
        <p:sp>
          <p:nvSpPr>
            <p:cNvPr id="101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23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cxnSp>
        <p:nvCxnSpPr>
          <p:cNvPr id="102" name="肘形连接符 139"/>
          <p:cNvCxnSpPr>
            <a:stCxn id="100" idx="1"/>
          </p:cNvCxnSpPr>
          <p:nvPr/>
        </p:nvCxnSpPr>
        <p:spPr>
          <a:xfrm rot="10800000" flipH="1" flipV="1">
            <a:off x="5438883" y="1405912"/>
            <a:ext cx="126581" cy="2682973"/>
          </a:xfrm>
          <a:prstGeom prst="bentConnector4">
            <a:avLst>
              <a:gd name="adj1" fmla="val -180596"/>
              <a:gd name="adj2" fmla="val 53939"/>
            </a:avLst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cxnSp>
        <p:nvCxnSpPr>
          <p:cNvPr id="103" name="肘形连接符 139"/>
          <p:cNvCxnSpPr>
            <a:stCxn id="56" idx="3"/>
          </p:cNvCxnSpPr>
          <p:nvPr/>
        </p:nvCxnSpPr>
        <p:spPr>
          <a:xfrm>
            <a:off x="4775519" y="1480152"/>
            <a:ext cx="263817" cy="2619246"/>
          </a:xfrm>
          <a:prstGeom prst="bentConnector2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sp>
        <p:nvSpPr>
          <p:cNvPr id="104" name="Oval 25"/>
          <p:cNvSpPr>
            <a:spLocks noChangeArrowheads="1"/>
          </p:cNvSpPr>
          <p:nvPr/>
        </p:nvSpPr>
        <p:spPr bwMode="gray">
          <a:xfrm>
            <a:off x="4984927" y="4005064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111" name="肘形连接符 139"/>
          <p:cNvCxnSpPr>
            <a:stCxn id="92" idx="3"/>
            <a:endCxn id="116" idx="0"/>
          </p:cNvCxnSpPr>
          <p:nvPr/>
        </p:nvCxnSpPr>
        <p:spPr>
          <a:xfrm>
            <a:off x="3084874" y="3804335"/>
            <a:ext cx="317401" cy="667972"/>
          </a:xfrm>
          <a:prstGeom prst="bentConnector2">
            <a:avLst/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sp>
        <p:nvSpPr>
          <p:cNvPr id="116" name="Oval 25"/>
          <p:cNvSpPr>
            <a:spLocks noChangeArrowheads="1"/>
          </p:cNvSpPr>
          <p:nvPr/>
        </p:nvSpPr>
        <p:spPr bwMode="gray">
          <a:xfrm>
            <a:off x="3347864" y="4472307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7" name="Oval 25"/>
          <p:cNvSpPr>
            <a:spLocks noChangeArrowheads="1"/>
          </p:cNvSpPr>
          <p:nvPr/>
        </p:nvSpPr>
        <p:spPr bwMode="gray">
          <a:xfrm>
            <a:off x="2339752" y="4950476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18" name="Oval 25"/>
          <p:cNvSpPr>
            <a:spLocks noChangeArrowheads="1"/>
          </p:cNvSpPr>
          <p:nvPr/>
        </p:nvSpPr>
        <p:spPr bwMode="gray">
          <a:xfrm>
            <a:off x="1222819" y="4725144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25" name="Oval 25"/>
          <p:cNvSpPr>
            <a:spLocks noChangeArrowheads="1"/>
          </p:cNvSpPr>
          <p:nvPr/>
        </p:nvSpPr>
        <p:spPr bwMode="gray">
          <a:xfrm>
            <a:off x="5581531" y="4373441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sp>
        <p:nvSpPr>
          <p:cNvPr id="132" name="Oval 25"/>
          <p:cNvSpPr>
            <a:spLocks noChangeArrowheads="1"/>
          </p:cNvSpPr>
          <p:nvPr/>
        </p:nvSpPr>
        <p:spPr bwMode="gray">
          <a:xfrm>
            <a:off x="4211960" y="5589240"/>
            <a:ext cx="108821" cy="108821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  <a:round/>
            <a:headEnd/>
            <a:tailEnd/>
          </a:ln>
          <a:effectLst>
            <a:outerShdw dist="35921" dir="2700000" sx="66000" sy="66000" algn="ctr" rotWithShape="0">
              <a:srgbClr val="1C1C1C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 kern="0" dirty="0">
              <a:solidFill>
                <a:sysClr val="windowText" lastClr="000000"/>
              </a:solidFill>
              <a:latin typeface="Calibri" pitchFamily="34" charset="0"/>
            </a:endParaRPr>
          </a:p>
        </p:txBody>
      </p:sp>
      <p:cxnSp>
        <p:nvCxnSpPr>
          <p:cNvPr id="140" name="肘形连接符 139"/>
          <p:cNvCxnSpPr>
            <a:cxnSpLocks/>
            <a:stCxn id="88" idx="1"/>
            <a:endCxn id="117" idx="3"/>
          </p:cNvCxnSpPr>
          <p:nvPr/>
        </p:nvCxnSpPr>
        <p:spPr>
          <a:xfrm rot="10800000" flipH="1">
            <a:off x="2141412" y="5043362"/>
            <a:ext cx="214275" cy="671923"/>
          </a:xfrm>
          <a:prstGeom prst="bentConnector4">
            <a:avLst>
              <a:gd name="adj1" fmla="val -106685"/>
              <a:gd name="adj2" fmla="val 65378"/>
            </a:avLst>
          </a:prstGeom>
          <a:noFill/>
          <a:ln w="9525">
            <a:solidFill>
              <a:srgbClr val="C00000"/>
            </a:solidFill>
            <a:prstDash val="sysDash"/>
            <a:miter lim="800000"/>
            <a:headEnd/>
            <a:tailEnd/>
          </a:ln>
        </p:spPr>
      </p:cxnSp>
      <p:sp>
        <p:nvSpPr>
          <p:cNvPr id="110" name="Rechteck 109"/>
          <p:cNvSpPr/>
          <p:nvPr/>
        </p:nvSpPr>
        <p:spPr>
          <a:xfrm>
            <a:off x="555007" y="2564904"/>
            <a:ext cx="22167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500" b="1" dirty="0" smtClean="0"/>
              <a:t>Bischof </a:t>
            </a:r>
          </a:p>
          <a:p>
            <a:pPr algn="r"/>
            <a:r>
              <a:rPr lang="de-DE" sz="1500" b="1" dirty="0" smtClean="0"/>
              <a:t>M...</a:t>
            </a:r>
            <a:endParaRPr lang="de-DE" sz="1500" b="1" dirty="0" smtClean="0"/>
          </a:p>
          <a:p>
            <a:pPr algn="r"/>
            <a:r>
              <a:rPr lang="de-DE" sz="1500" b="1" dirty="0" smtClean="0"/>
              <a:t>S....</a:t>
            </a:r>
            <a:endParaRPr lang="de-DE" sz="1500" b="1" dirty="0" smtClean="0"/>
          </a:p>
          <a:p>
            <a:pPr algn="r"/>
            <a:r>
              <a:rPr lang="de-DE" sz="1500" b="1" dirty="0" smtClean="0"/>
              <a:t>seit ....</a:t>
            </a:r>
            <a:endParaRPr lang="de-DE" sz="1500" b="1" dirty="0"/>
          </a:p>
        </p:txBody>
      </p:sp>
      <p:grpSp>
        <p:nvGrpSpPr>
          <p:cNvPr id="113" name="组合 30"/>
          <p:cNvGrpSpPr/>
          <p:nvPr/>
        </p:nvGrpSpPr>
        <p:grpSpPr>
          <a:xfrm>
            <a:off x="7461119" y="1327960"/>
            <a:ext cx="1657773" cy="1047237"/>
            <a:chOff x="416520" y="4774171"/>
            <a:chExt cx="2109658" cy="1479927"/>
          </a:xfrm>
        </p:grpSpPr>
        <p:sp>
          <p:nvSpPr>
            <p:cNvPr id="114" name="圆角矩形 58"/>
            <p:cNvSpPr/>
            <p:nvPr/>
          </p:nvSpPr>
          <p:spPr>
            <a:xfrm>
              <a:off x="416520" y="4964087"/>
              <a:ext cx="2109658" cy="1290011"/>
            </a:xfrm>
            <a:prstGeom prst="roundRect">
              <a:avLst>
                <a:gd name="adj" fmla="val 11361"/>
              </a:avLst>
            </a:prstGeom>
            <a:noFill/>
            <a:ln w="9525">
              <a:solidFill>
                <a:schemeClr val="bg1">
                  <a:lumMod val="6500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wrap="none" lIns="91405" tIns="45703" rIns="91405" bIns="45703" anchor="ctr"/>
            <a:lstStyle/>
            <a:p>
              <a:pPr defTabSz="913706">
                <a:defRPr/>
              </a:pPr>
              <a:r>
                <a:rPr lang="en-US" altLang="zh-CN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rPr>
                <a:t>          </a:t>
              </a:r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115" name="圆角矩形 45"/>
            <p:cNvSpPr/>
            <p:nvPr/>
          </p:nvSpPr>
          <p:spPr>
            <a:xfrm>
              <a:off x="680339" y="4774171"/>
              <a:ext cx="1582020" cy="422783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75000"/>
              </a:schemeClr>
            </a:solidFill>
            <a:ln w="190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 lIns="0" tIns="45703" rIns="0" bIns="45703" anchor="ctr" anchorCtr="1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500" b="1" kern="0" dirty="0" err="1" smtClean="0"/>
                <a:t>Militär</a:t>
              </a:r>
              <a:endParaRPr lang="en-US" altLang="zh-CN" sz="1500" b="1" kern="0" dirty="0"/>
            </a:p>
          </p:txBody>
        </p:sp>
        <p:sp>
          <p:nvSpPr>
            <p:cNvPr id="119" name="Text Box 16"/>
            <p:cNvSpPr txBox="1">
              <a:spLocks noChangeArrowheads="1"/>
            </p:cNvSpPr>
            <p:nvPr/>
          </p:nvSpPr>
          <p:spPr bwMode="auto">
            <a:xfrm>
              <a:off x="481277" y="5301819"/>
              <a:ext cx="1978393" cy="323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7475" indent="-117475">
                <a:lnSpc>
                  <a:spcPct val="114000"/>
                </a:lnSpc>
                <a:buClr>
                  <a:schemeClr val="bg1">
                    <a:lumMod val="50000"/>
                  </a:schemeClr>
                </a:buClr>
                <a:buSzPct val="50000"/>
                <a:buFont typeface="Wingdings" pitchFamily="2" charset="2"/>
                <a:buChar char="l"/>
              </a:pPr>
              <a:endParaRPr lang="en-US" altLang="zh-CN" sz="1400" dirty="0">
                <a:latin typeface="Calibri" pitchFamily="34" charset="0"/>
                <a:cs typeface="Calibri" pitchFamily="34" charset="0"/>
              </a:endParaRPr>
            </a:p>
          </p:txBody>
        </p:sp>
      </p:grpSp>
      <p:pic>
        <p:nvPicPr>
          <p:cNvPr id="1026" name="Picture 2" descr="E:\Pictures\Personen\P. Sebastian\Biographie\Priesterw_Sebastian_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002" y="1731980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Rechteck 104"/>
          <p:cNvSpPr/>
          <p:nvPr/>
        </p:nvSpPr>
        <p:spPr>
          <a:xfrm>
            <a:off x="5277918" y="1656743"/>
            <a:ext cx="2022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500" b="1" dirty="0" smtClean="0"/>
              <a:t>Bischof </a:t>
            </a:r>
          </a:p>
          <a:p>
            <a:pPr algn="r"/>
            <a:r>
              <a:rPr lang="de-DE" sz="1500" b="1" dirty="0" smtClean="0"/>
              <a:t>C...</a:t>
            </a:r>
            <a:endParaRPr lang="de-DE" sz="1500" b="1" dirty="0" smtClean="0"/>
          </a:p>
          <a:p>
            <a:pPr algn="r"/>
            <a:r>
              <a:rPr lang="de-DE" sz="1500" b="1" dirty="0" smtClean="0"/>
              <a:t>S....</a:t>
            </a:r>
            <a:endParaRPr lang="de-DE" sz="1500" b="1" dirty="0" smtClean="0"/>
          </a:p>
          <a:p>
            <a:pPr algn="r"/>
            <a:r>
              <a:rPr lang="de-DE" sz="1500" b="1" dirty="0" smtClean="0"/>
              <a:t>seit ....</a:t>
            </a:r>
            <a:endParaRPr lang="de-DE" sz="1500" b="1" dirty="0"/>
          </a:p>
        </p:txBody>
      </p:sp>
    </p:spTree>
    <p:extLst>
      <p:ext uri="{BB962C8B-B14F-4D97-AF65-F5344CB8AC3E}">
        <p14:creationId xmlns:p14="http://schemas.microsoft.com/office/powerpoint/2010/main" val="374678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907704" y="1196752"/>
            <a:ext cx="68675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Fotoquellen:</a:t>
            </a:r>
          </a:p>
          <a:p>
            <a:r>
              <a:rPr lang="de-AT" dirty="0" smtClean="0"/>
              <a:t>Bischof </a:t>
            </a:r>
            <a:r>
              <a:rPr lang="de-AT" dirty="0" smtClean="0"/>
              <a:t>S... </a:t>
            </a:r>
            <a:r>
              <a:rPr lang="de-AT" dirty="0" err="1" smtClean="0"/>
              <a:t>Ch</a:t>
            </a:r>
            <a:r>
              <a:rPr lang="de-AT" dirty="0" smtClean="0"/>
              <a:t>.... (</a:t>
            </a:r>
            <a:r>
              <a:rPr lang="de-AT" dirty="0" smtClean="0"/>
              <a:t>Diözese </a:t>
            </a:r>
            <a:r>
              <a:rPr lang="de-AT" dirty="0" smtClean="0"/>
              <a:t>..., Ob...)</a:t>
            </a:r>
            <a:endParaRPr lang="de-AT" dirty="0" smtClean="0"/>
          </a:p>
          <a:p>
            <a:r>
              <a:rPr lang="de-AT" dirty="0">
                <a:hlinkClick r:id="rId2"/>
              </a:rPr>
              <a:t>https://</a:t>
            </a:r>
            <a:r>
              <a:rPr lang="de-AT" dirty="0" err="1" smtClean="0">
                <a:hlinkClick r:id="rId2"/>
              </a:rPr>
              <a:t>www.dioezese-linz.at</a:t>
            </a:r>
            <a:r>
              <a:rPr lang="de-AT" dirty="0" smtClean="0">
                <a:hlinkClick r:id="rId2"/>
              </a:rPr>
              <a:t>/bischof-scheuer/</a:t>
            </a:r>
            <a:r>
              <a:rPr lang="de-AT" dirty="0" err="1" smtClean="0">
                <a:hlinkClick r:id="rId2"/>
              </a:rPr>
              <a:t>verantwortungsbereiche</a:t>
            </a:r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22889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7D44714D6D89045B9A4B0BEBAC86343" ma:contentTypeVersion="0" ma:contentTypeDescription="Ein neues Dokument erstellen." ma:contentTypeScope="" ma:versionID="6a02eb9eed2ae897261c1380eef477a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0627edd4f09c1f414843cf0643fb7b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4FEDCC-6D19-4371-93D9-F749D030C8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8F26D9E-5A11-4053-9E72-EF29637863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1542DD-9BB2-4BD7-94F8-645168925B1E}">
  <ds:schemaRefs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Bildschirmpräsentation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主题​​</vt:lpstr>
      <vt:lpstr>Die Kirche in Österreich</vt:lpstr>
      <vt:lpstr>PowerPoint-Präsentation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 </cp:lastModifiedBy>
  <cp:revision>50</cp:revision>
  <dcterms:created xsi:type="dcterms:W3CDTF">2016-05-15T02:42:52Z</dcterms:created>
  <dcterms:modified xsi:type="dcterms:W3CDTF">2020-06-30T13:01:30Z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0x01010007D44714D6D89045B9A4B0BEBAC86343</vt:lpwstr>
  </property>
</Properties>
</file>