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57" r:id="rId7"/>
    <p:sldId id="258" r:id="rId8"/>
    <p:sldId id="262" r:id="rId9"/>
    <p:sldId id="260" r:id="rId10"/>
    <p:sldId id="261" r:id="rId11"/>
    <p:sldId id="25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36ACB-0136-4EB3-9024-147DD2FA336A}" v="35" dt="2020-11-20T07:51:20.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10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EBB7B-95EA-4D06-B73B-ED9B0144D9E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E2298BF-F010-40D8-A7DE-0AB73D33C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03CAB4B0-087D-4DEB-96DD-5A64545E47FF}"/>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5" name="Fußzeilenplatzhalter 4">
            <a:extLst>
              <a:ext uri="{FF2B5EF4-FFF2-40B4-BE49-F238E27FC236}">
                <a16:creationId xmlns:a16="http://schemas.microsoft.com/office/drawing/2014/main" id="{598E3088-A1B6-46CB-9194-185AD49291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F26767B-D6C1-45C4-B13A-ABE4E4A0B3F2}"/>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74396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07BC5-FE2B-407D-9DB5-CBDB065BFB85}"/>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8C670473-12DD-4A42-AF24-23B14AA6729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EE7D59E-A3BE-4A6F-ADFC-F1FEC8DB578D}"/>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5" name="Fußzeilenplatzhalter 4">
            <a:extLst>
              <a:ext uri="{FF2B5EF4-FFF2-40B4-BE49-F238E27FC236}">
                <a16:creationId xmlns:a16="http://schemas.microsoft.com/office/drawing/2014/main" id="{7124A3D2-0BCC-4405-8DD6-7F54C36DAE6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B443A69-28BA-4AE2-B221-3F4D88820887}"/>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262501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49DA115-27A7-48F2-8C7F-4015AF3C0BA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FE7174EF-55C4-4F1B-A12B-1D2361F270D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24F1D27-2FC2-4426-9C8B-14EF4335A2FD}"/>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5" name="Fußzeilenplatzhalter 4">
            <a:extLst>
              <a:ext uri="{FF2B5EF4-FFF2-40B4-BE49-F238E27FC236}">
                <a16:creationId xmlns:a16="http://schemas.microsoft.com/office/drawing/2014/main" id="{2B5561F7-CB3B-426D-B888-C69BCBEF3AC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2A00D2-C108-487D-AE1E-BABE162DAAE7}"/>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407707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6EE0A-86E4-4352-A3BB-562AF2099A7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A815D6C-663D-4439-B23B-DC28D542B0A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E28A3C1-6AE6-49C4-AEC0-8070B4D891DF}"/>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5" name="Fußzeilenplatzhalter 4">
            <a:extLst>
              <a:ext uri="{FF2B5EF4-FFF2-40B4-BE49-F238E27FC236}">
                <a16:creationId xmlns:a16="http://schemas.microsoft.com/office/drawing/2014/main" id="{EBC17798-2A70-4C81-9905-13141FEF4E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8178325-B6C2-495D-B566-43F3CED6E9B4}"/>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191331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21DD0-AA78-48A8-91DF-426B3580C50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AA0D5BC-1B34-44D6-856E-AC445EE879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12F59F0-D0F4-416A-962D-56843CC35DD6}"/>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5" name="Fußzeilenplatzhalter 4">
            <a:extLst>
              <a:ext uri="{FF2B5EF4-FFF2-40B4-BE49-F238E27FC236}">
                <a16:creationId xmlns:a16="http://schemas.microsoft.com/office/drawing/2014/main" id="{5EE2EE97-6D86-4B1B-AE25-118D88CF0C6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16C3DD8-9B10-461A-BA9E-44173FDFAB15}"/>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245059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B1416-2EE0-4ACC-9A50-B70914CE26A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ECDD5EB-BFB2-4EAF-BED0-81EC44628E1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CEF2018A-9476-4273-914A-293B0F59F67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6D9720D-F285-4DCF-9B27-B6E97A34AA00}"/>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6" name="Fußzeilenplatzhalter 5">
            <a:extLst>
              <a:ext uri="{FF2B5EF4-FFF2-40B4-BE49-F238E27FC236}">
                <a16:creationId xmlns:a16="http://schemas.microsoft.com/office/drawing/2014/main" id="{86D2A633-73AA-4C7F-8250-0CC8FF128C2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854802-7F64-46D1-A9E0-064F4502CE30}"/>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273664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96DF3-0C92-4EB4-8C40-96CEA243AAA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A44069ED-B6D9-4302-A933-D26DD73DD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4FEEC4E-DDD6-4066-B6BD-7BC911BB3BA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0EF157B-B309-40F0-9D9C-580B255C4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8BAE76-25B0-478E-823A-FC7E644833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DFE53802-6AD6-49B5-AA01-537E6BA9EB44}"/>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8" name="Fußzeilenplatzhalter 7">
            <a:extLst>
              <a:ext uri="{FF2B5EF4-FFF2-40B4-BE49-F238E27FC236}">
                <a16:creationId xmlns:a16="http://schemas.microsoft.com/office/drawing/2014/main" id="{59C414E1-116A-491B-BF74-C87B5B7B779F}"/>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9C866459-19C4-4001-9D66-2A826057A148}"/>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92750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0BACC-E14E-4F8D-BE2C-4190BCF870C0}"/>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75301E0-673E-4B87-8092-92178D5F3CDA}"/>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4" name="Fußzeilenplatzhalter 3">
            <a:extLst>
              <a:ext uri="{FF2B5EF4-FFF2-40B4-BE49-F238E27FC236}">
                <a16:creationId xmlns:a16="http://schemas.microsoft.com/office/drawing/2014/main" id="{BB1025A8-E245-468F-AFD0-38F60E62C27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32DCA5-336A-41A4-89B1-06EB07A14A6E}"/>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50908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503E99-A170-42F6-B4B4-97FAE4E3BF59}"/>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3" name="Fußzeilenplatzhalter 2">
            <a:extLst>
              <a:ext uri="{FF2B5EF4-FFF2-40B4-BE49-F238E27FC236}">
                <a16:creationId xmlns:a16="http://schemas.microsoft.com/office/drawing/2014/main" id="{90DF254E-FD4A-4F5E-8018-C1C6A0F2C18F}"/>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EEE26F9-265B-476C-8C25-390AE0EAE18E}"/>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265015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832F0-5EF3-4F44-A9DF-FED93F8CA7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8ED0E580-A7F7-42C7-8D63-925BC6D53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BA09B0A4-7EE7-4B88-94DE-B16EDB752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FCCBD0-CADA-4BBA-BDF3-C069EB67B65B}"/>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6" name="Fußzeilenplatzhalter 5">
            <a:extLst>
              <a:ext uri="{FF2B5EF4-FFF2-40B4-BE49-F238E27FC236}">
                <a16:creationId xmlns:a16="http://schemas.microsoft.com/office/drawing/2014/main" id="{1881E62E-E60A-4FFF-A262-052566AE259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42D4370-B87F-48FB-BEB1-638CE83CF842}"/>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232439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54A24-3217-4D52-9ECF-7C23B88AB60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27238E49-6547-474C-BDE5-04C5A9129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6627CDE-6EA2-4A17-B1CD-34FB34E9E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8152F8-7899-4B71-9914-9276558B6A0F}"/>
              </a:ext>
            </a:extLst>
          </p:cNvPr>
          <p:cNvSpPr>
            <a:spLocks noGrp="1"/>
          </p:cNvSpPr>
          <p:nvPr>
            <p:ph type="dt" sz="half" idx="10"/>
          </p:nvPr>
        </p:nvSpPr>
        <p:spPr/>
        <p:txBody>
          <a:bodyPr/>
          <a:lstStyle/>
          <a:p>
            <a:fld id="{5F94424B-7236-40B7-A5BD-BADE9FD1B253}" type="datetimeFigureOut">
              <a:rPr lang="de-AT" smtClean="0"/>
              <a:t>08.12.2021</a:t>
            </a:fld>
            <a:endParaRPr lang="de-AT"/>
          </a:p>
        </p:txBody>
      </p:sp>
      <p:sp>
        <p:nvSpPr>
          <p:cNvPr id="6" name="Fußzeilenplatzhalter 5">
            <a:extLst>
              <a:ext uri="{FF2B5EF4-FFF2-40B4-BE49-F238E27FC236}">
                <a16:creationId xmlns:a16="http://schemas.microsoft.com/office/drawing/2014/main" id="{1E0A4FF6-5386-4DE9-BD3D-D780078538E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FAEC91B-6AD4-4015-8D4F-443414740B21}"/>
              </a:ext>
            </a:extLst>
          </p:cNvPr>
          <p:cNvSpPr>
            <a:spLocks noGrp="1"/>
          </p:cNvSpPr>
          <p:nvPr>
            <p:ph type="sldNum" sz="quarter" idx="12"/>
          </p:nvPr>
        </p:nvSpPr>
        <p:spPr/>
        <p:txBody>
          <a:bodyPr/>
          <a:lstStyle/>
          <a:p>
            <a:fld id="{5BE7B6BF-2DE2-44F1-AF49-2B632973965A}" type="slidenum">
              <a:rPr lang="de-AT" smtClean="0"/>
              <a:t>‹Nr.›</a:t>
            </a:fld>
            <a:endParaRPr lang="de-AT"/>
          </a:p>
        </p:txBody>
      </p:sp>
    </p:spTree>
    <p:extLst>
      <p:ext uri="{BB962C8B-B14F-4D97-AF65-F5344CB8AC3E}">
        <p14:creationId xmlns:p14="http://schemas.microsoft.com/office/powerpoint/2010/main" val="247885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F34BCF9-3543-4C96-8BD7-CD4D016F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DB1E134-0135-462B-9708-8353C0A86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CBE4CA1-7FDC-4101-87D9-84EE23238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4424B-7236-40B7-A5BD-BADE9FD1B253}" type="datetimeFigureOut">
              <a:rPr lang="de-AT" smtClean="0"/>
              <a:t>08.12.2021</a:t>
            </a:fld>
            <a:endParaRPr lang="de-AT"/>
          </a:p>
        </p:txBody>
      </p:sp>
      <p:sp>
        <p:nvSpPr>
          <p:cNvPr id="5" name="Fußzeilenplatzhalter 4">
            <a:extLst>
              <a:ext uri="{FF2B5EF4-FFF2-40B4-BE49-F238E27FC236}">
                <a16:creationId xmlns:a16="http://schemas.microsoft.com/office/drawing/2014/main" id="{CD1C7A2F-27E5-4383-A8CC-1CF9CFC88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574ECF66-D624-420A-92A5-645B82FC2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7B6BF-2DE2-44F1-AF49-2B632973965A}" type="slidenum">
              <a:rPr lang="de-AT" smtClean="0"/>
              <a:t>‹Nr.›</a:t>
            </a:fld>
            <a:endParaRPr lang="de-AT"/>
          </a:p>
        </p:txBody>
      </p:sp>
    </p:spTree>
    <p:extLst>
      <p:ext uri="{BB962C8B-B14F-4D97-AF65-F5344CB8AC3E}">
        <p14:creationId xmlns:p14="http://schemas.microsoft.com/office/powerpoint/2010/main" val="132134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E48E2-76CE-4E91-9970-A6BF0EC40EA1}"/>
              </a:ext>
            </a:extLst>
          </p:cNvPr>
          <p:cNvSpPr>
            <a:spLocks noGrp="1"/>
          </p:cNvSpPr>
          <p:nvPr>
            <p:ph type="ctrTitle"/>
          </p:nvPr>
        </p:nvSpPr>
        <p:spPr>
          <a:xfrm>
            <a:off x="6746628" y="1783959"/>
            <a:ext cx="4645250" cy="2889114"/>
          </a:xfrm>
        </p:spPr>
        <p:txBody>
          <a:bodyPr anchor="b">
            <a:normAutofit/>
          </a:bodyPr>
          <a:lstStyle/>
          <a:p>
            <a:pPr algn="l"/>
            <a:r>
              <a:rPr lang="de-DE" sz="5100"/>
              <a:t>Der Stammbaum </a:t>
            </a:r>
            <a:br>
              <a:rPr lang="de-DE" sz="5100"/>
            </a:br>
            <a:r>
              <a:rPr lang="de-DE" sz="5100"/>
              <a:t>des Volkes Israel</a:t>
            </a:r>
            <a:endParaRPr lang="de-AT" sz="5100"/>
          </a:p>
        </p:txBody>
      </p:sp>
      <p:sp>
        <p:nvSpPr>
          <p:cNvPr id="3" name="Untertitel 2">
            <a:extLst>
              <a:ext uri="{FF2B5EF4-FFF2-40B4-BE49-F238E27FC236}">
                <a16:creationId xmlns:a16="http://schemas.microsoft.com/office/drawing/2014/main" id="{3FC8945F-AFC4-4584-ADB4-8807CDD454F6}"/>
              </a:ext>
            </a:extLst>
          </p:cNvPr>
          <p:cNvSpPr>
            <a:spLocks noGrp="1"/>
          </p:cNvSpPr>
          <p:nvPr>
            <p:ph type="subTitle" idx="1"/>
          </p:nvPr>
        </p:nvSpPr>
        <p:spPr>
          <a:xfrm>
            <a:off x="6746627" y="4750893"/>
            <a:ext cx="4645250" cy="1147863"/>
          </a:xfrm>
        </p:spPr>
        <p:txBody>
          <a:bodyPr anchor="t">
            <a:normAutofit/>
          </a:bodyPr>
          <a:lstStyle/>
          <a:p>
            <a:pPr algn="l"/>
            <a:endParaRPr lang="de-AT" sz="2000"/>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771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Grafik 7">
            <a:extLst>
              <a:ext uri="{FF2B5EF4-FFF2-40B4-BE49-F238E27FC236}">
                <a16:creationId xmlns:a16="http://schemas.microsoft.com/office/drawing/2014/main" id="{51DF5B74-FA1C-4DA4-8A58-5550780319A0}"/>
              </a:ext>
            </a:extLst>
          </p:cNvPr>
          <p:cNvPicPr>
            <a:picLocks noChangeAspect="1"/>
          </p:cNvPicPr>
          <p:nvPr/>
        </p:nvPicPr>
        <p:blipFill rotWithShape="1">
          <a:blip r:embed="rId2"/>
          <a:srcRect t="19355" r="-108" b="4373"/>
          <a:stretch/>
        </p:blipFill>
        <p:spPr>
          <a:xfrm>
            <a:off x="1337187" y="385915"/>
            <a:ext cx="10650794" cy="6086169"/>
          </a:xfrm>
          <a:prstGeom prst="rect">
            <a:avLst/>
          </a:prstGeom>
        </p:spPr>
      </p:pic>
    </p:spTree>
    <p:extLst>
      <p:ext uri="{BB962C8B-B14F-4D97-AF65-F5344CB8AC3E}">
        <p14:creationId xmlns:p14="http://schemas.microsoft.com/office/powerpoint/2010/main" val="138113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022DA923-D016-4B09-9047-66C24A8D3CE0}"/>
              </a:ext>
            </a:extLst>
          </p:cNvPr>
          <p:cNvSpPr/>
          <p:nvPr/>
        </p:nvSpPr>
        <p:spPr>
          <a:xfrm>
            <a:off x="2946400" y="99568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Abraham</a:t>
            </a:r>
            <a:endParaRPr lang="de-AT" sz="2500" dirty="0">
              <a:solidFill>
                <a:sysClr val="windowText" lastClr="000000"/>
              </a:solidFill>
            </a:endParaRPr>
          </a:p>
        </p:txBody>
      </p:sp>
      <p:sp>
        <p:nvSpPr>
          <p:cNvPr id="6" name="Rechteck: abgerundete Ecken 5">
            <a:extLst>
              <a:ext uri="{FF2B5EF4-FFF2-40B4-BE49-F238E27FC236}">
                <a16:creationId xmlns:a16="http://schemas.microsoft.com/office/drawing/2014/main" id="{49B8CB5F-C6C4-4275-A320-9247B90407BE}"/>
              </a:ext>
            </a:extLst>
          </p:cNvPr>
          <p:cNvSpPr/>
          <p:nvPr/>
        </p:nvSpPr>
        <p:spPr>
          <a:xfrm>
            <a:off x="5466080" y="99568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Sara</a:t>
            </a:r>
            <a:endParaRPr lang="de-AT" sz="2500" dirty="0">
              <a:solidFill>
                <a:sysClr val="windowText" lastClr="000000"/>
              </a:solidFill>
            </a:endParaRPr>
          </a:p>
        </p:txBody>
      </p:sp>
      <p:sp>
        <p:nvSpPr>
          <p:cNvPr id="7" name="Rechteck: abgerundete Ecken 6">
            <a:extLst>
              <a:ext uri="{FF2B5EF4-FFF2-40B4-BE49-F238E27FC236}">
                <a16:creationId xmlns:a16="http://schemas.microsoft.com/office/drawing/2014/main" id="{9FBB31C9-600B-4F29-81CC-C954EA5528F9}"/>
              </a:ext>
            </a:extLst>
          </p:cNvPr>
          <p:cNvSpPr/>
          <p:nvPr/>
        </p:nvSpPr>
        <p:spPr>
          <a:xfrm>
            <a:off x="3972560" y="230632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Isaak</a:t>
            </a:r>
            <a:endParaRPr lang="de-AT" sz="2500" dirty="0">
              <a:solidFill>
                <a:sysClr val="windowText" lastClr="000000"/>
              </a:solidFill>
            </a:endParaRPr>
          </a:p>
        </p:txBody>
      </p:sp>
      <p:sp>
        <p:nvSpPr>
          <p:cNvPr id="9" name="Rechteck: abgerundete Ecken 8">
            <a:extLst>
              <a:ext uri="{FF2B5EF4-FFF2-40B4-BE49-F238E27FC236}">
                <a16:creationId xmlns:a16="http://schemas.microsoft.com/office/drawing/2014/main" id="{C9E1895C-BBAC-425C-91A1-38F0B2430EAC}"/>
              </a:ext>
            </a:extLst>
          </p:cNvPr>
          <p:cNvSpPr/>
          <p:nvPr/>
        </p:nvSpPr>
        <p:spPr>
          <a:xfrm>
            <a:off x="345440" y="230632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Ismael</a:t>
            </a:r>
            <a:endParaRPr lang="de-AT" sz="2500" dirty="0">
              <a:solidFill>
                <a:sysClr val="windowText" lastClr="000000"/>
              </a:solidFill>
            </a:endParaRPr>
          </a:p>
        </p:txBody>
      </p:sp>
      <p:sp>
        <p:nvSpPr>
          <p:cNvPr id="11" name="Rechteck: abgerundete Ecken 10">
            <a:extLst>
              <a:ext uri="{FF2B5EF4-FFF2-40B4-BE49-F238E27FC236}">
                <a16:creationId xmlns:a16="http://schemas.microsoft.com/office/drawing/2014/main" id="{3B34F2B9-51B7-4510-AE7E-FB58949E8ED7}"/>
              </a:ext>
            </a:extLst>
          </p:cNvPr>
          <p:cNvSpPr/>
          <p:nvPr/>
        </p:nvSpPr>
        <p:spPr>
          <a:xfrm>
            <a:off x="142240" y="99568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Hagar </a:t>
            </a:r>
            <a:br>
              <a:rPr lang="de-DE" sz="2500" dirty="0">
                <a:solidFill>
                  <a:sysClr val="windowText" lastClr="000000"/>
                </a:solidFill>
              </a:rPr>
            </a:br>
            <a:r>
              <a:rPr lang="de-DE" sz="2500" dirty="0">
                <a:solidFill>
                  <a:sysClr val="windowText" lastClr="000000"/>
                </a:solidFill>
              </a:rPr>
              <a:t>(Saras Magd)</a:t>
            </a:r>
            <a:endParaRPr lang="de-AT" sz="2500" dirty="0">
              <a:solidFill>
                <a:sysClr val="windowText" lastClr="000000"/>
              </a:solidFill>
            </a:endParaRPr>
          </a:p>
        </p:txBody>
      </p:sp>
      <p:sp>
        <p:nvSpPr>
          <p:cNvPr id="13" name="Rechteck: abgerundete Ecken 12">
            <a:extLst>
              <a:ext uri="{FF2B5EF4-FFF2-40B4-BE49-F238E27FC236}">
                <a16:creationId xmlns:a16="http://schemas.microsoft.com/office/drawing/2014/main" id="{5700733A-CFCA-4309-B472-8135D33C0A3F}"/>
              </a:ext>
            </a:extLst>
          </p:cNvPr>
          <p:cNvSpPr/>
          <p:nvPr/>
        </p:nvSpPr>
        <p:spPr>
          <a:xfrm>
            <a:off x="6644640" y="232664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Rebekka</a:t>
            </a:r>
            <a:endParaRPr lang="de-AT" sz="2500" dirty="0">
              <a:solidFill>
                <a:sysClr val="windowText" lastClr="000000"/>
              </a:solidFill>
            </a:endParaRPr>
          </a:p>
        </p:txBody>
      </p:sp>
      <p:sp>
        <p:nvSpPr>
          <p:cNvPr id="17" name="Rechteck: abgerundete Ecken 16">
            <a:extLst>
              <a:ext uri="{FF2B5EF4-FFF2-40B4-BE49-F238E27FC236}">
                <a16:creationId xmlns:a16="http://schemas.microsoft.com/office/drawing/2014/main" id="{4250376D-99ED-4263-AB63-34688E2A6DEB}"/>
              </a:ext>
            </a:extLst>
          </p:cNvPr>
          <p:cNvSpPr/>
          <p:nvPr/>
        </p:nvSpPr>
        <p:spPr>
          <a:xfrm>
            <a:off x="3972560" y="347472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Jakob</a:t>
            </a:r>
            <a:endParaRPr lang="de-AT" sz="2500" dirty="0">
              <a:solidFill>
                <a:sysClr val="windowText" lastClr="000000"/>
              </a:solidFill>
            </a:endParaRPr>
          </a:p>
        </p:txBody>
      </p:sp>
      <p:sp>
        <p:nvSpPr>
          <p:cNvPr id="19" name="Rechteck: abgerundete Ecken 18">
            <a:extLst>
              <a:ext uri="{FF2B5EF4-FFF2-40B4-BE49-F238E27FC236}">
                <a16:creationId xmlns:a16="http://schemas.microsoft.com/office/drawing/2014/main" id="{34C13419-009C-480B-AA23-E1F2FC17C42E}"/>
              </a:ext>
            </a:extLst>
          </p:cNvPr>
          <p:cNvSpPr/>
          <p:nvPr/>
        </p:nvSpPr>
        <p:spPr>
          <a:xfrm>
            <a:off x="6644640" y="346456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Esau</a:t>
            </a:r>
            <a:endParaRPr lang="de-AT" sz="2500" dirty="0">
              <a:solidFill>
                <a:sysClr val="windowText" lastClr="000000"/>
              </a:solidFill>
            </a:endParaRPr>
          </a:p>
        </p:txBody>
      </p:sp>
      <p:sp>
        <p:nvSpPr>
          <p:cNvPr id="21" name="Rechteck: abgerundete Ecken 20">
            <a:extLst>
              <a:ext uri="{FF2B5EF4-FFF2-40B4-BE49-F238E27FC236}">
                <a16:creationId xmlns:a16="http://schemas.microsoft.com/office/drawing/2014/main" id="{D9F8CC49-014B-4BA4-9336-16C48F10E8C2}"/>
              </a:ext>
            </a:extLst>
          </p:cNvPr>
          <p:cNvSpPr/>
          <p:nvPr/>
        </p:nvSpPr>
        <p:spPr>
          <a:xfrm>
            <a:off x="1477010" y="328676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Lea</a:t>
            </a:r>
            <a:endParaRPr lang="de-AT" sz="2500" dirty="0">
              <a:solidFill>
                <a:sysClr val="windowText" lastClr="000000"/>
              </a:solidFill>
            </a:endParaRPr>
          </a:p>
        </p:txBody>
      </p:sp>
      <p:sp>
        <p:nvSpPr>
          <p:cNvPr id="23" name="Rechteck: abgerundete Ecken 22">
            <a:extLst>
              <a:ext uri="{FF2B5EF4-FFF2-40B4-BE49-F238E27FC236}">
                <a16:creationId xmlns:a16="http://schemas.microsoft.com/office/drawing/2014/main" id="{4EB0E106-B5CF-4628-9D15-639A06EFEDFD}"/>
              </a:ext>
            </a:extLst>
          </p:cNvPr>
          <p:cNvSpPr/>
          <p:nvPr/>
        </p:nvSpPr>
        <p:spPr>
          <a:xfrm>
            <a:off x="1408430" y="400812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Rahel</a:t>
            </a:r>
            <a:endParaRPr lang="de-AT" sz="2500" dirty="0">
              <a:solidFill>
                <a:sysClr val="windowText" lastClr="000000"/>
              </a:solidFill>
            </a:endParaRPr>
          </a:p>
        </p:txBody>
      </p:sp>
      <p:grpSp>
        <p:nvGrpSpPr>
          <p:cNvPr id="27" name="Gruppieren 26">
            <a:extLst>
              <a:ext uri="{FF2B5EF4-FFF2-40B4-BE49-F238E27FC236}">
                <a16:creationId xmlns:a16="http://schemas.microsoft.com/office/drawing/2014/main" id="{FC4C7BD1-EC7E-4D5E-9375-C8245FEE21CF}"/>
              </a:ext>
            </a:extLst>
          </p:cNvPr>
          <p:cNvGrpSpPr/>
          <p:nvPr/>
        </p:nvGrpSpPr>
        <p:grpSpPr>
          <a:xfrm>
            <a:off x="5003800" y="1249680"/>
            <a:ext cx="650240" cy="375920"/>
            <a:chOff x="10383520" y="995680"/>
            <a:chExt cx="650240" cy="375920"/>
          </a:xfrm>
        </p:grpSpPr>
        <p:sp>
          <p:nvSpPr>
            <p:cNvPr id="24" name="Ellipse 23">
              <a:extLst>
                <a:ext uri="{FF2B5EF4-FFF2-40B4-BE49-F238E27FC236}">
                  <a16:creationId xmlns:a16="http://schemas.microsoft.com/office/drawing/2014/main" id="{A538D745-62EF-4FDB-B9AF-723E7E755E9D}"/>
                </a:ext>
              </a:extLst>
            </p:cNvPr>
            <p:cNvSpPr/>
            <p:nvPr/>
          </p:nvSpPr>
          <p:spPr>
            <a:xfrm>
              <a:off x="1038352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Ellipse 24">
              <a:extLst>
                <a:ext uri="{FF2B5EF4-FFF2-40B4-BE49-F238E27FC236}">
                  <a16:creationId xmlns:a16="http://schemas.microsoft.com/office/drawing/2014/main" id="{2C559191-B8DB-45C7-81D5-7E5C2DF6ADC3}"/>
                </a:ext>
              </a:extLst>
            </p:cNvPr>
            <p:cNvSpPr/>
            <p:nvPr/>
          </p:nvSpPr>
          <p:spPr>
            <a:xfrm>
              <a:off x="1060704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grpSp>
        <p:nvGrpSpPr>
          <p:cNvPr id="28" name="Gruppieren 27">
            <a:extLst>
              <a:ext uri="{FF2B5EF4-FFF2-40B4-BE49-F238E27FC236}">
                <a16:creationId xmlns:a16="http://schemas.microsoft.com/office/drawing/2014/main" id="{25A2FA84-A169-4F87-83FE-0CCBB10EF725}"/>
              </a:ext>
            </a:extLst>
          </p:cNvPr>
          <p:cNvGrpSpPr/>
          <p:nvPr/>
        </p:nvGrpSpPr>
        <p:grpSpPr>
          <a:xfrm>
            <a:off x="6116320" y="2590800"/>
            <a:ext cx="650240" cy="375920"/>
            <a:chOff x="10383520" y="995680"/>
            <a:chExt cx="650240" cy="375920"/>
          </a:xfrm>
        </p:grpSpPr>
        <p:sp>
          <p:nvSpPr>
            <p:cNvPr id="29" name="Ellipse 28">
              <a:extLst>
                <a:ext uri="{FF2B5EF4-FFF2-40B4-BE49-F238E27FC236}">
                  <a16:creationId xmlns:a16="http://schemas.microsoft.com/office/drawing/2014/main" id="{2CC1AD1C-B3C3-4331-B291-43566B1498CC}"/>
                </a:ext>
              </a:extLst>
            </p:cNvPr>
            <p:cNvSpPr/>
            <p:nvPr/>
          </p:nvSpPr>
          <p:spPr>
            <a:xfrm>
              <a:off x="1038352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Ellipse 29">
              <a:extLst>
                <a:ext uri="{FF2B5EF4-FFF2-40B4-BE49-F238E27FC236}">
                  <a16:creationId xmlns:a16="http://schemas.microsoft.com/office/drawing/2014/main" id="{F54D3C65-565C-4165-89FB-50BDE83BB678}"/>
                </a:ext>
              </a:extLst>
            </p:cNvPr>
            <p:cNvSpPr/>
            <p:nvPr/>
          </p:nvSpPr>
          <p:spPr>
            <a:xfrm>
              <a:off x="1060704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grpSp>
        <p:nvGrpSpPr>
          <p:cNvPr id="31" name="Gruppieren 30">
            <a:extLst>
              <a:ext uri="{FF2B5EF4-FFF2-40B4-BE49-F238E27FC236}">
                <a16:creationId xmlns:a16="http://schemas.microsoft.com/office/drawing/2014/main" id="{0723ACD6-8073-46F9-83AA-5A0FE964914C}"/>
              </a:ext>
            </a:extLst>
          </p:cNvPr>
          <p:cNvGrpSpPr/>
          <p:nvPr/>
        </p:nvGrpSpPr>
        <p:grpSpPr>
          <a:xfrm>
            <a:off x="3418840" y="3728720"/>
            <a:ext cx="650240" cy="375920"/>
            <a:chOff x="10383520" y="995680"/>
            <a:chExt cx="650240" cy="375920"/>
          </a:xfrm>
        </p:grpSpPr>
        <p:sp>
          <p:nvSpPr>
            <p:cNvPr id="32" name="Ellipse 31">
              <a:extLst>
                <a:ext uri="{FF2B5EF4-FFF2-40B4-BE49-F238E27FC236}">
                  <a16:creationId xmlns:a16="http://schemas.microsoft.com/office/drawing/2014/main" id="{39B3F19C-9E4B-467C-8112-58629525EF3E}"/>
                </a:ext>
              </a:extLst>
            </p:cNvPr>
            <p:cNvSpPr/>
            <p:nvPr/>
          </p:nvSpPr>
          <p:spPr>
            <a:xfrm>
              <a:off x="1038352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Ellipse 32">
              <a:extLst>
                <a:ext uri="{FF2B5EF4-FFF2-40B4-BE49-F238E27FC236}">
                  <a16:creationId xmlns:a16="http://schemas.microsoft.com/office/drawing/2014/main" id="{B8C0F22C-A5AC-472C-B0C0-B91366A249E0}"/>
                </a:ext>
              </a:extLst>
            </p:cNvPr>
            <p:cNvSpPr/>
            <p:nvPr/>
          </p:nvSpPr>
          <p:spPr>
            <a:xfrm>
              <a:off x="1060704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sp>
        <p:nvSpPr>
          <p:cNvPr id="34" name="Rechteck: abgerundete Ecken 33">
            <a:extLst>
              <a:ext uri="{FF2B5EF4-FFF2-40B4-BE49-F238E27FC236}">
                <a16:creationId xmlns:a16="http://schemas.microsoft.com/office/drawing/2014/main" id="{F95D2AAC-D2B7-4F45-86C0-AD40E30ED9B4}"/>
              </a:ext>
            </a:extLst>
          </p:cNvPr>
          <p:cNvSpPr/>
          <p:nvPr/>
        </p:nvSpPr>
        <p:spPr>
          <a:xfrm>
            <a:off x="1175657" y="5234940"/>
            <a:ext cx="2456543" cy="1402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6 Söhne</a:t>
            </a:r>
          </a:p>
          <a:p>
            <a:pPr algn="ctr"/>
            <a:r>
              <a:rPr lang="de-DE" sz="2500" dirty="0">
                <a:solidFill>
                  <a:sysClr val="windowText" lastClr="000000"/>
                </a:solidFill>
              </a:rPr>
              <a:t>1 Tochter Dina</a:t>
            </a:r>
          </a:p>
          <a:p>
            <a:pPr algn="ctr"/>
            <a:r>
              <a:rPr lang="de-DE" sz="2500" dirty="0">
                <a:solidFill>
                  <a:sysClr val="windowText" lastClr="000000"/>
                </a:solidFill>
              </a:rPr>
              <a:t>(Magd: 2 Söhne)</a:t>
            </a:r>
            <a:endParaRPr lang="de-AT" sz="2500" dirty="0">
              <a:solidFill>
                <a:sysClr val="windowText" lastClr="000000"/>
              </a:solidFill>
            </a:endParaRPr>
          </a:p>
        </p:txBody>
      </p:sp>
      <p:cxnSp>
        <p:nvCxnSpPr>
          <p:cNvPr id="36" name="Gerade Verbindung mit Pfeil 35">
            <a:extLst>
              <a:ext uri="{FF2B5EF4-FFF2-40B4-BE49-F238E27FC236}">
                <a16:creationId xmlns:a16="http://schemas.microsoft.com/office/drawing/2014/main" id="{36AE78F8-5746-4848-BFD4-4B6C3B98FF6A}"/>
              </a:ext>
            </a:extLst>
          </p:cNvPr>
          <p:cNvCxnSpPr/>
          <p:nvPr/>
        </p:nvCxnSpPr>
        <p:spPr>
          <a:xfrm>
            <a:off x="2225040" y="3728720"/>
            <a:ext cx="0" cy="18897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FCAA65D3-5CD2-4357-A3E9-335F81874180}"/>
              </a:ext>
            </a:extLst>
          </p:cNvPr>
          <p:cNvCxnSpPr>
            <a:cxnSpLocks/>
          </p:cNvCxnSpPr>
          <p:nvPr/>
        </p:nvCxnSpPr>
        <p:spPr>
          <a:xfrm>
            <a:off x="2926080" y="4157980"/>
            <a:ext cx="1045210" cy="9220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9" name="Rechteck: abgerundete Ecken 38">
            <a:extLst>
              <a:ext uri="{FF2B5EF4-FFF2-40B4-BE49-F238E27FC236}">
                <a16:creationId xmlns:a16="http://schemas.microsoft.com/office/drawing/2014/main" id="{69CC4E6E-DB09-420D-91DF-F8CBCEEEC6AB}"/>
              </a:ext>
            </a:extLst>
          </p:cNvPr>
          <p:cNvSpPr/>
          <p:nvPr/>
        </p:nvSpPr>
        <p:spPr>
          <a:xfrm>
            <a:off x="3881120" y="5191760"/>
            <a:ext cx="2661920" cy="1463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solidFill>
                  <a:sysClr val="windowText" lastClr="000000"/>
                </a:solidFill>
              </a:rPr>
              <a:t>2 Söhne Josef und Benjamin</a:t>
            </a:r>
          </a:p>
          <a:p>
            <a:pPr algn="ctr"/>
            <a:r>
              <a:rPr lang="de-DE" sz="2500" dirty="0">
                <a:solidFill>
                  <a:sysClr val="windowText" lastClr="000000"/>
                </a:solidFill>
              </a:rPr>
              <a:t>(Magd: 2 Söhne)</a:t>
            </a:r>
            <a:endParaRPr lang="de-AT" sz="2500" dirty="0">
              <a:solidFill>
                <a:sysClr val="windowText" lastClr="000000"/>
              </a:solidFill>
            </a:endParaRPr>
          </a:p>
        </p:txBody>
      </p:sp>
    </p:spTree>
    <p:extLst>
      <p:ext uri="{BB962C8B-B14F-4D97-AF65-F5344CB8AC3E}">
        <p14:creationId xmlns:p14="http://schemas.microsoft.com/office/powerpoint/2010/main" val="19616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1" grpId="0" animBg="1"/>
      <p:bldP spid="13" grpId="0" animBg="1"/>
      <p:bldP spid="17" grpId="0" animBg="1"/>
      <p:bldP spid="19" grpId="0" animBg="1"/>
      <p:bldP spid="21" grpId="0" animBg="1"/>
      <p:bldP spid="23" grpId="0" animBg="1"/>
      <p:bldP spid="34"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022DA923-D016-4B09-9047-66C24A8D3CE0}"/>
              </a:ext>
            </a:extLst>
          </p:cNvPr>
          <p:cNvSpPr/>
          <p:nvPr/>
        </p:nvSpPr>
        <p:spPr>
          <a:xfrm>
            <a:off x="2946400" y="99568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6" name="Rechteck: abgerundete Ecken 5">
            <a:extLst>
              <a:ext uri="{FF2B5EF4-FFF2-40B4-BE49-F238E27FC236}">
                <a16:creationId xmlns:a16="http://schemas.microsoft.com/office/drawing/2014/main" id="{49B8CB5F-C6C4-4275-A320-9247B90407BE}"/>
              </a:ext>
            </a:extLst>
          </p:cNvPr>
          <p:cNvSpPr/>
          <p:nvPr/>
        </p:nvSpPr>
        <p:spPr>
          <a:xfrm>
            <a:off x="5466080" y="99568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7" name="Rechteck: abgerundete Ecken 6">
            <a:extLst>
              <a:ext uri="{FF2B5EF4-FFF2-40B4-BE49-F238E27FC236}">
                <a16:creationId xmlns:a16="http://schemas.microsoft.com/office/drawing/2014/main" id="{9FBB31C9-600B-4F29-81CC-C954EA5528F9}"/>
              </a:ext>
            </a:extLst>
          </p:cNvPr>
          <p:cNvSpPr/>
          <p:nvPr/>
        </p:nvSpPr>
        <p:spPr>
          <a:xfrm>
            <a:off x="3972560" y="230632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9" name="Rechteck: abgerundete Ecken 8">
            <a:extLst>
              <a:ext uri="{FF2B5EF4-FFF2-40B4-BE49-F238E27FC236}">
                <a16:creationId xmlns:a16="http://schemas.microsoft.com/office/drawing/2014/main" id="{C9E1895C-BBAC-425C-91A1-38F0B2430EAC}"/>
              </a:ext>
            </a:extLst>
          </p:cNvPr>
          <p:cNvSpPr/>
          <p:nvPr/>
        </p:nvSpPr>
        <p:spPr>
          <a:xfrm>
            <a:off x="345440" y="230632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11" name="Rechteck: abgerundete Ecken 10">
            <a:extLst>
              <a:ext uri="{FF2B5EF4-FFF2-40B4-BE49-F238E27FC236}">
                <a16:creationId xmlns:a16="http://schemas.microsoft.com/office/drawing/2014/main" id="{3B34F2B9-51B7-4510-AE7E-FB58949E8ED7}"/>
              </a:ext>
            </a:extLst>
          </p:cNvPr>
          <p:cNvSpPr/>
          <p:nvPr/>
        </p:nvSpPr>
        <p:spPr>
          <a:xfrm>
            <a:off x="142240" y="99568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13" name="Rechteck: abgerundete Ecken 12">
            <a:extLst>
              <a:ext uri="{FF2B5EF4-FFF2-40B4-BE49-F238E27FC236}">
                <a16:creationId xmlns:a16="http://schemas.microsoft.com/office/drawing/2014/main" id="{5700733A-CFCA-4309-B472-8135D33C0A3F}"/>
              </a:ext>
            </a:extLst>
          </p:cNvPr>
          <p:cNvSpPr/>
          <p:nvPr/>
        </p:nvSpPr>
        <p:spPr>
          <a:xfrm>
            <a:off x="6644640" y="232664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17" name="Rechteck: abgerundete Ecken 16">
            <a:extLst>
              <a:ext uri="{FF2B5EF4-FFF2-40B4-BE49-F238E27FC236}">
                <a16:creationId xmlns:a16="http://schemas.microsoft.com/office/drawing/2014/main" id="{4250376D-99ED-4263-AB63-34688E2A6DEB}"/>
              </a:ext>
            </a:extLst>
          </p:cNvPr>
          <p:cNvSpPr/>
          <p:nvPr/>
        </p:nvSpPr>
        <p:spPr>
          <a:xfrm>
            <a:off x="3972560" y="347472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19" name="Rechteck: abgerundete Ecken 18">
            <a:extLst>
              <a:ext uri="{FF2B5EF4-FFF2-40B4-BE49-F238E27FC236}">
                <a16:creationId xmlns:a16="http://schemas.microsoft.com/office/drawing/2014/main" id="{34C13419-009C-480B-AA23-E1F2FC17C42E}"/>
              </a:ext>
            </a:extLst>
          </p:cNvPr>
          <p:cNvSpPr/>
          <p:nvPr/>
        </p:nvSpPr>
        <p:spPr>
          <a:xfrm>
            <a:off x="6644640" y="346456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21" name="Rechteck: abgerundete Ecken 20">
            <a:extLst>
              <a:ext uri="{FF2B5EF4-FFF2-40B4-BE49-F238E27FC236}">
                <a16:creationId xmlns:a16="http://schemas.microsoft.com/office/drawing/2014/main" id="{D9F8CC49-014B-4BA4-9336-16C48F10E8C2}"/>
              </a:ext>
            </a:extLst>
          </p:cNvPr>
          <p:cNvSpPr/>
          <p:nvPr/>
        </p:nvSpPr>
        <p:spPr>
          <a:xfrm>
            <a:off x="1477010" y="328676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
        <p:nvSpPr>
          <p:cNvPr id="23" name="Rechteck: abgerundete Ecken 22">
            <a:extLst>
              <a:ext uri="{FF2B5EF4-FFF2-40B4-BE49-F238E27FC236}">
                <a16:creationId xmlns:a16="http://schemas.microsoft.com/office/drawing/2014/main" id="{4EB0E106-B5CF-4628-9D15-639A06EFEDFD}"/>
              </a:ext>
            </a:extLst>
          </p:cNvPr>
          <p:cNvSpPr/>
          <p:nvPr/>
        </p:nvSpPr>
        <p:spPr>
          <a:xfrm>
            <a:off x="1700530" y="4104640"/>
            <a:ext cx="2245360" cy="8839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grpSp>
        <p:nvGrpSpPr>
          <p:cNvPr id="27" name="Gruppieren 26">
            <a:extLst>
              <a:ext uri="{FF2B5EF4-FFF2-40B4-BE49-F238E27FC236}">
                <a16:creationId xmlns:a16="http://schemas.microsoft.com/office/drawing/2014/main" id="{FC4C7BD1-EC7E-4D5E-9375-C8245FEE21CF}"/>
              </a:ext>
            </a:extLst>
          </p:cNvPr>
          <p:cNvGrpSpPr/>
          <p:nvPr/>
        </p:nvGrpSpPr>
        <p:grpSpPr>
          <a:xfrm>
            <a:off x="5003800" y="1249680"/>
            <a:ext cx="650240" cy="375920"/>
            <a:chOff x="10383520" y="995680"/>
            <a:chExt cx="650240" cy="375920"/>
          </a:xfrm>
        </p:grpSpPr>
        <p:sp>
          <p:nvSpPr>
            <p:cNvPr id="24" name="Ellipse 23">
              <a:extLst>
                <a:ext uri="{FF2B5EF4-FFF2-40B4-BE49-F238E27FC236}">
                  <a16:creationId xmlns:a16="http://schemas.microsoft.com/office/drawing/2014/main" id="{A538D745-62EF-4FDB-B9AF-723E7E755E9D}"/>
                </a:ext>
              </a:extLst>
            </p:cNvPr>
            <p:cNvSpPr/>
            <p:nvPr/>
          </p:nvSpPr>
          <p:spPr>
            <a:xfrm>
              <a:off x="1038352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Ellipse 24">
              <a:extLst>
                <a:ext uri="{FF2B5EF4-FFF2-40B4-BE49-F238E27FC236}">
                  <a16:creationId xmlns:a16="http://schemas.microsoft.com/office/drawing/2014/main" id="{2C559191-B8DB-45C7-81D5-7E5C2DF6ADC3}"/>
                </a:ext>
              </a:extLst>
            </p:cNvPr>
            <p:cNvSpPr/>
            <p:nvPr/>
          </p:nvSpPr>
          <p:spPr>
            <a:xfrm>
              <a:off x="1060704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grpSp>
        <p:nvGrpSpPr>
          <p:cNvPr id="28" name="Gruppieren 27">
            <a:extLst>
              <a:ext uri="{FF2B5EF4-FFF2-40B4-BE49-F238E27FC236}">
                <a16:creationId xmlns:a16="http://schemas.microsoft.com/office/drawing/2014/main" id="{25A2FA84-A169-4F87-83FE-0CCBB10EF725}"/>
              </a:ext>
            </a:extLst>
          </p:cNvPr>
          <p:cNvGrpSpPr/>
          <p:nvPr/>
        </p:nvGrpSpPr>
        <p:grpSpPr>
          <a:xfrm>
            <a:off x="6116320" y="2590800"/>
            <a:ext cx="650240" cy="375920"/>
            <a:chOff x="10383520" y="995680"/>
            <a:chExt cx="650240" cy="375920"/>
          </a:xfrm>
        </p:grpSpPr>
        <p:sp>
          <p:nvSpPr>
            <p:cNvPr id="29" name="Ellipse 28">
              <a:extLst>
                <a:ext uri="{FF2B5EF4-FFF2-40B4-BE49-F238E27FC236}">
                  <a16:creationId xmlns:a16="http://schemas.microsoft.com/office/drawing/2014/main" id="{2CC1AD1C-B3C3-4331-B291-43566B1498CC}"/>
                </a:ext>
              </a:extLst>
            </p:cNvPr>
            <p:cNvSpPr/>
            <p:nvPr/>
          </p:nvSpPr>
          <p:spPr>
            <a:xfrm>
              <a:off x="1038352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Ellipse 29">
              <a:extLst>
                <a:ext uri="{FF2B5EF4-FFF2-40B4-BE49-F238E27FC236}">
                  <a16:creationId xmlns:a16="http://schemas.microsoft.com/office/drawing/2014/main" id="{F54D3C65-565C-4165-89FB-50BDE83BB678}"/>
                </a:ext>
              </a:extLst>
            </p:cNvPr>
            <p:cNvSpPr/>
            <p:nvPr/>
          </p:nvSpPr>
          <p:spPr>
            <a:xfrm>
              <a:off x="1060704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grpSp>
        <p:nvGrpSpPr>
          <p:cNvPr id="31" name="Gruppieren 30">
            <a:extLst>
              <a:ext uri="{FF2B5EF4-FFF2-40B4-BE49-F238E27FC236}">
                <a16:creationId xmlns:a16="http://schemas.microsoft.com/office/drawing/2014/main" id="{0723ACD6-8073-46F9-83AA-5A0FE964914C}"/>
              </a:ext>
            </a:extLst>
          </p:cNvPr>
          <p:cNvGrpSpPr/>
          <p:nvPr/>
        </p:nvGrpSpPr>
        <p:grpSpPr>
          <a:xfrm>
            <a:off x="3418840" y="3728720"/>
            <a:ext cx="650240" cy="375920"/>
            <a:chOff x="10383520" y="995680"/>
            <a:chExt cx="650240" cy="375920"/>
          </a:xfrm>
        </p:grpSpPr>
        <p:sp>
          <p:nvSpPr>
            <p:cNvPr id="32" name="Ellipse 31">
              <a:extLst>
                <a:ext uri="{FF2B5EF4-FFF2-40B4-BE49-F238E27FC236}">
                  <a16:creationId xmlns:a16="http://schemas.microsoft.com/office/drawing/2014/main" id="{39B3F19C-9E4B-467C-8112-58629525EF3E}"/>
                </a:ext>
              </a:extLst>
            </p:cNvPr>
            <p:cNvSpPr/>
            <p:nvPr/>
          </p:nvSpPr>
          <p:spPr>
            <a:xfrm>
              <a:off x="1038352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Ellipse 32">
              <a:extLst>
                <a:ext uri="{FF2B5EF4-FFF2-40B4-BE49-F238E27FC236}">
                  <a16:creationId xmlns:a16="http://schemas.microsoft.com/office/drawing/2014/main" id="{B8C0F22C-A5AC-472C-B0C0-B91366A249E0}"/>
                </a:ext>
              </a:extLst>
            </p:cNvPr>
            <p:cNvSpPr/>
            <p:nvPr/>
          </p:nvSpPr>
          <p:spPr>
            <a:xfrm>
              <a:off x="10607040" y="995680"/>
              <a:ext cx="426720" cy="375920"/>
            </a:xfrm>
            <a:prstGeom prst="ellipse">
              <a:avLst/>
            </a:prstGeom>
            <a:solidFill>
              <a:srgbClr val="FFC000"/>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grpSp>
      <p:sp>
        <p:nvSpPr>
          <p:cNvPr id="34" name="Rechteck: abgerundete Ecken 33">
            <a:extLst>
              <a:ext uri="{FF2B5EF4-FFF2-40B4-BE49-F238E27FC236}">
                <a16:creationId xmlns:a16="http://schemas.microsoft.com/office/drawing/2014/main" id="{F95D2AAC-D2B7-4F45-86C0-AD40E30ED9B4}"/>
              </a:ext>
            </a:extLst>
          </p:cNvPr>
          <p:cNvSpPr/>
          <p:nvPr/>
        </p:nvSpPr>
        <p:spPr>
          <a:xfrm>
            <a:off x="1386840" y="5410200"/>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cxnSp>
        <p:nvCxnSpPr>
          <p:cNvPr id="36" name="Gerade Verbindung mit Pfeil 35">
            <a:extLst>
              <a:ext uri="{FF2B5EF4-FFF2-40B4-BE49-F238E27FC236}">
                <a16:creationId xmlns:a16="http://schemas.microsoft.com/office/drawing/2014/main" id="{36AE78F8-5746-4848-BFD4-4B6C3B98FF6A}"/>
              </a:ext>
            </a:extLst>
          </p:cNvPr>
          <p:cNvCxnSpPr/>
          <p:nvPr/>
        </p:nvCxnSpPr>
        <p:spPr>
          <a:xfrm>
            <a:off x="1586865" y="3795395"/>
            <a:ext cx="0" cy="18897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FCAA65D3-5CD2-4357-A3E9-335F81874180}"/>
              </a:ext>
            </a:extLst>
          </p:cNvPr>
          <p:cNvCxnSpPr>
            <a:cxnSpLocks/>
          </p:cNvCxnSpPr>
          <p:nvPr/>
        </p:nvCxnSpPr>
        <p:spPr>
          <a:xfrm>
            <a:off x="3742055" y="4526280"/>
            <a:ext cx="3717290" cy="10007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9" name="Rechteck: abgerundete Ecken 38">
            <a:extLst>
              <a:ext uri="{FF2B5EF4-FFF2-40B4-BE49-F238E27FC236}">
                <a16:creationId xmlns:a16="http://schemas.microsoft.com/office/drawing/2014/main" id="{69CC4E6E-DB09-420D-91DF-F8CBCEEEC6AB}"/>
              </a:ext>
            </a:extLst>
          </p:cNvPr>
          <p:cNvSpPr/>
          <p:nvPr/>
        </p:nvSpPr>
        <p:spPr>
          <a:xfrm>
            <a:off x="7595870" y="5342255"/>
            <a:ext cx="2245360" cy="8839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500" dirty="0">
              <a:solidFill>
                <a:sysClr val="windowText" lastClr="000000"/>
              </a:solidFill>
            </a:endParaRPr>
          </a:p>
        </p:txBody>
      </p:sp>
    </p:spTree>
    <p:extLst>
      <p:ext uri="{BB962C8B-B14F-4D97-AF65-F5344CB8AC3E}">
        <p14:creationId xmlns:p14="http://schemas.microsoft.com/office/powerpoint/2010/main" val="377146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3" grpId="0" animBg="1"/>
      <p:bldP spid="17" grpId="0" animBg="1"/>
      <p:bldP spid="19" grpId="0" animBg="1"/>
      <p:bldP spid="21" grpId="0" animBg="1"/>
      <p:bldP spid="23" grpId="0" animBg="1"/>
      <p:bldP spid="34"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68621C-8176-4813-9B65-1C6614BCF042}"/>
              </a:ext>
            </a:extLst>
          </p:cNvPr>
          <p:cNvSpPr>
            <a:spLocks noGrp="1"/>
          </p:cNvSpPr>
          <p:nvPr>
            <p:ph idx="1"/>
          </p:nvPr>
        </p:nvSpPr>
        <p:spPr>
          <a:xfrm>
            <a:off x="838200" y="531845"/>
            <a:ext cx="10515600" cy="5645118"/>
          </a:xfrm>
        </p:spPr>
        <p:txBody>
          <a:bodyPr/>
          <a:lstStyle/>
          <a:p>
            <a:r>
              <a:rPr lang="de-DE" dirty="0"/>
              <a:t>Wer hatte 8 Söhne aus dem Stamm </a:t>
            </a:r>
            <a:r>
              <a:rPr lang="de-DE" dirty="0" err="1"/>
              <a:t>Juda</a:t>
            </a:r>
            <a:r>
              <a:rPr lang="de-DE" dirty="0"/>
              <a:t>?</a:t>
            </a:r>
          </a:p>
          <a:p>
            <a:r>
              <a:rPr lang="de-DE" dirty="0"/>
              <a:t>Wieso und vom wem wurde Saul abgesetzt?</a:t>
            </a:r>
          </a:p>
          <a:p>
            <a:r>
              <a:rPr lang="de-DE" dirty="0"/>
              <a:t>Aus welchem Stamm ist David?</a:t>
            </a:r>
          </a:p>
          <a:p>
            <a:r>
              <a:rPr lang="de-DE" dirty="0"/>
              <a:t>Wer baute den Tempel in Jerusalem?</a:t>
            </a:r>
          </a:p>
          <a:p>
            <a:r>
              <a:rPr lang="de-DE" dirty="0"/>
              <a:t>War David Sohn des Saul?</a:t>
            </a:r>
          </a:p>
          <a:p>
            <a:endParaRPr lang="de-DE" dirty="0"/>
          </a:p>
          <a:p>
            <a:endParaRPr lang="de-DE" dirty="0"/>
          </a:p>
        </p:txBody>
      </p:sp>
    </p:spTree>
    <p:extLst>
      <p:ext uri="{BB962C8B-B14F-4D97-AF65-F5344CB8AC3E}">
        <p14:creationId xmlns:p14="http://schemas.microsoft.com/office/powerpoint/2010/main" val="360476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F737-6F65-4C58-912F-640DCA74F3FF}"/>
              </a:ext>
            </a:extLst>
          </p:cNvPr>
          <p:cNvSpPr>
            <a:spLocks noGrp="1"/>
          </p:cNvSpPr>
          <p:nvPr>
            <p:ph type="title"/>
          </p:nvPr>
        </p:nvSpPr>
        <p:spPr/>
        <p:txBody>
          <a:bodyPr/>
          <a:lstStyle/>
          <a:p>
            <a:pPr algn="ctr"/>
            <a:r>
              <a:rPr lang="de-DE" dirty="0"/>
              <a:t>Jakobs Söhne</a:t>
            </a:r>
            <a:endParaRPr lang="de-AT" dirty="0"/>
          </a:p>
        </p:txBody>
      </p:sp>
      <p:sp>
        <p:nvSpPr>
          <p:cNvPr id="7" name="Rechteck: abgerundete Ecken 6">
            <a:extLst>
              <a:ext uri="{FF2B5EF4-FFF2-40B4-BE49-F238E27FC236}">
                <a16:creationId xmlns:a16="http://schemas.microsoft.com/office/drawing/2014/main" id="{BC9D0ACE-CDAB-4183-861C-BD21B0538B99}"/>
              </a:ext>
            </a:extLst>
          </p:cNvPr>
          <p:cNvSpPr/>
          <p:nvPr/>
        </p:nvSpPr>
        <p:spPr>
          <a:xfrm>
            <a:off x="1933575" y="4962525"/>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Ruben</a:t>
            </a:r>
            <a:endParaRPr lang="de-AT" dirty="0"/>
          </a:p>
        </p:txBody>
      </p:sp>
      <p:sp>
        <p:nvSpPr>
          <p:cNvPr id="9" name="Rechteck: abgerundete Ecken 8">
            <a:extLst>
              <a:ext uri="{FF2B5EF4-FFF2-40B4-BE49-F238E27FC236}">
                <a16:creationId xmlns:a16="http://schemas.microsoft.com/office/drawing/2014/main" id="{E8C19EBD-1210-4620-88E1-71285F45262E}"/>
              </a:ext>
            </a:extLst>
          </p:cNvPr>
          <p:cNvSpPr/>
          <p:nvPr/>
        </p:nvSpPr>
        <p:spPr>
          <a:xfrm>
            <a:off x="3686175" y="4962524"/>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Simeon</a:t>
            </a:r>
            <a:endParaRPr lang="de-AT" dirty="0"/>
          </a:p>
        </p:txBody>
      </p:sp>
      <p:sp>
        <p:nvSpPr>
          <p:cNvPr id="10" name="Rechteck: abgerundete Ecken 9">
            <a:extLst>
              <a:ext uri="{FF2B5EF4-FFF2-40B4-BE49-F238E27FC236}">
                <a16:creationId xmlns:a16="http://schemas.microsoft.com/office/drawing/2014/main" id="{7E126931-0C63-4B87-94B8-51C6CD3BD4DF}"/>
              </a:ext>
            </a:extLst>
          </p:cNvPr>
          <p:cNvSpPr/>
          <p:nvPr/>
        </p:nvSpPr>
        <p:spPr>
          <a:xfrm>
            <a:off x="1943100" y="4357685"/>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Juda</a:t>
            </a:r>
            <a:endParaRPr lang="de-AT" dirty="0"/>
          </a:p>
        </p:txBody>
      </p:sp>
      <p:sp>
        <p:nvSpPr>
          <p:cNvPr id="11" name="Rechteck: abgerundete Ecken 10">
            <a:extLst>
              <a:ext uri="{FF2B5EF4-FFF2-40B4-BE49-F238E27FC236}">
                <a16:creationId xmlns:a16="http://schemas.microsoft.com/office/drawing/2014/main" id="{3F0B2017-6B43-4E6D-97C0-A30EC06B23FF}"/>
              </a:ext>
            </a:extLst>
          </p:cNvPr>
          <p:cNvSpPr/>
          <p:nvPr/>
        </p:nvSpPr>
        <p:spPr>
          <a:xfrm>
            <a:off x="3676650" y="4361655"/>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Levi </a:t>
            </a:r>
            <a:endParaRPr lang="de-AT" dirty="0"/>
          </a:p>
        </p:txBody>
      </p:sp>
      <p:sp>
        <p:nvSpPr>
          <p:cNvPr id="12" name="Rechteck: abgerundete Ecken 11">
            <a:extLst>
              <a:ext uri="{FF2B5EF4-FFF2-40B4-BE49-F238E27FC236}">
                <a16:creationId xmlns:a16="http://schemas.microsoft.com/office/drawing/2014/main" id="{F008C78B-FC00-4CD8-9D23-A24B44CFBD52}"/>
              </a:ext>
            </a:extLst>
          </p:cNvPr>
          <p:cNvSpPr/>
          <p:nvPr/>
        </p:nvSpPr>
        <p:spPr>
          <a:xfrm>
            <a:off x="5300662" y="4962523"/>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Issachar</a:t>
            </a:r>
            <a:endParaRPr lang="de-AT" dirty="0"/>
          </a:p>
        </p:txBody>
      </p:sp>
      <p:sp>
        <p:nvSpPr>
          <p:cNvPr id="13" name="Rechteck: abgerundete Ecken 12">
            <a:extLst>
              <a:ext uri="{FF2B5EF4-FFF2-40B4-BE49-F238E27FC236}">
                <a16:creationId xmlns:a16="http://schemas.microsoft.com/office/drawing/2014/main" id="{B03533D3-6F95-4E12-83C5-C262F07CD5F1}"/>
              </a:ext>
            </a:extLst>
          </p:cNvPr>
          <p:cNvSpPr/>
          <p:nvPr/>
        </p:nvSpPr>
        <p:spPr>
          <a:xfrm>
            <a:off x="5286375" y="4386259"/>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Sebulon</a:t>
            </a:r>
            <a:endParaRPr lang="de-AT" dirty="0"/>
          </a:p>
        </p:txBody>
      </p:sp>
      <p:sp>
        <p:nvSpPr>
          <p:cNvPr id="14" name="Rechteck: abgerundete Ecken 13">
            <a:extLst>
              <a:ext uri="{FF2B5EF4-FFF2-40B4-BE49-F238E27FC236}">
                <a16:creationId xmlns:a16="http://schemas.microsoft.com/office/drawing/2014/main" id="{18A98433-C7C4-4726-AE5F-F0DEC08C52CE}"/>
              </a:ext>
            </a:extLst>
          </p:cNvPr>
          <p:cNvSpPr/>
          <p:nvPr/>
        </p:nvSpPr>
        <p:spPr>
          <a:xfrm>
            <a:off x="266700" y="4291009"/>
            <a:ext cx="1476375" cy="5429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Gad</a:t>
            </a:r>
            <a:endParaRPr lang="de-AT" dirty="0"/>
          </a:p>
        </p:txBody>
      </p:sp>
      <p:sp>
        <p:nvSpPr>
          <p:cNvPr id="15" name="Ellipse 14">
            <a:extLst>
              <a:ext uri="{FF2B5EF4-FFF2-40B4-BE49-F238E27FC236}">
                <a16:creationId xmlns:a16="http://schemas.microsoft.com/office/drawing/2014/main" id="{D334ADCC-6206-401B-A6A2-10FB44CB132C}"/>
              </a:ext>
            </a:extLst>
          </p:cNvPr>
          <p:cNvSpPr/>
          <p:nvPr/>
        </p:nvSpPr>
        <p:spPr>
          <a:xfrm>
            <a:off x="2019300" y="2886075"/>
            <a:ext cx="3381375"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Lea</a:t>
            </a:r>
            <a:endParaRPr lang="de-AT" dirty="0"/>
          </a:p>
        </p:txBody>
      </p:sp>
      <p:sp>
        <p:nvSpPr>
          <p:cNvPr id="16" name="Ellipse 15">
            <a:extLst>
              <a:ext uri="{FF2B5EF4-FFF2-40B4-BE49-F238E27FC236}">
                <a16:creationId xmlns:a16="http://schemas.microsoft.com/office/drawing/2014/main" id="{388BC07A-52E7-477E-BA2C-8E8535B7F6AB}"/>
              </a:ext>
            </a:extLst>
          </p:cNvPr>
          <p:cNvSpPr/>
          <p:nvPr/>
        </p:nvSpPr>
        <p:spPr>
          <a:xfrm>
            <a:off x="266700" y="3151188"/>
            <a:ext cx="1476375" cy="5921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Leas Magd</a:t>
            </a:r>
            <a:endParaRPr lang="de-AT" dirty="0"/>
          </a:p>
        </p:txBody>
      </p:sp>
      <p:sp>
        <p:nvSpPr>
          <p:cNvPr id="17" name="Rechteck: abgerundete Ecken 16">
            <a:extLst>
              <a:ext uri="{FF2B5EF4-FFF2-40B4-BE49-F238E27FC236}">
                <a16:creationId xmlns:a16="http://schemas.microsoft.com/office/drawing/2014/main" id="{FB66B125-783F-40A9-89BE-D3A0A6F0508E}"/>
              </a:ext>
            </a:extLst>
          </p:cNvPr>
          <p:cNvSpPr/>
          <p:nvPr/>
        </p:nvSpPr>
        <p:spPr>
          <a:xfrm>
            <a:off x="2971800" y="3763565"/>
            <a:ext cx="147637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Dina</a:t>
            </a:r>
            <a:endParaRPr lang="de-AT" dirty="0"/>
          </a:p>
        </p:txBody>
      </p:sp>
      <p:sp>
        <p:nvSpPr>
          <p:cNvPr id="18" name="Rechteck: abgerundete Ecken 17">
            <a:extLst>
              <a:ext uri="{FF2B5EF4-FFF2-40B4-BE49-F238E27FC236}">
                <a16:creationId xmlns:a16="http://schemas.microsoft.com/office/drawing/2014/main" id="{9CAE2ECD-F9DC-4321-9C1E-A7DADCE8409C}"/>
              </a:ext>
            </a:extLst>
          </p:cNvPr>
          <p:cNvSpPr/>
          <p:nvPr/>
        </p:nvSpPr>
        <p:spPr>
          <a:xfrm>
            <a:off x="7972425" y="4393401"/>
            <a:ext cx="1476375" cy="5429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Benjamin</a:t>
            </a:r>
            <a:endParaRPr lang="de-AT" dirty="0"/>
          </a:p>
        </p:txBody>
      </p:sp>
      <p:sp>
        <p:nvSpPr>
          <p:cNvPr id="19" name="Rechteck: abgerundete Ecken 18">
            <a:extLst>
              <a:ext uri="{FF2B5EF4-FFF2-40B4-BE49-F238E27FC236}">
                <a16:creationId xmlns:a16="http://schemas.microsoft.com/office/drawing/2014/main" id="{996AF512-ED66-41E6-BC09-110E140B06A4}"/>
              </a:ext>
            </a:extLst>
          </p:cNvPr>
          <p:cNvSpPr/>
          <p:nvPr/>
        </p:nvSpPr>
        <p:spPr>
          <a:xfrm>
            <a:off x="7972425" y="4962523"/>
            <a:ext cx="1476375" cy="5429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Josef </a:t>
            </a:r>
            <a:endParaRPr lang="de-AT" dirty="0"/>
          </a:p>
        </p:txBody>
      </p:sp>
      <p:sp>
        <p:nvSpPr>
          <p:cNvPr id="20" name="Rechteck: abgerundete Ecken 19">
            <a:extLst>
              <a:ext uri="{FF2B5EF4-FFF2-40B4-BE49-F238E27FC236}">
                <a16:creationId xmlns:a16="http://schemas.microsoft.com/office/drawing/2014/main" id="{F9EA8EDF-B067-4936-87E9-8204B08DB4EB}"/>
              </a:ext>
            </a:extLst>
          </p:cNvPr>
          <p:cNvSpPr/>
          <p:nvPr/>
        </p:nvSpPr>
        <p:spPr>
          <a:xfrm>
            <a:off x="10448924" y="4936326"/>
            <a:ext cx="1476375" cy="5429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Naftali</a:t>
            </a:r>
            <a:endParaRPr lang="de-AT" dirty="0"/>
          </a:p>
        </p:txBody>
      </p:sp>
      <p:sp>
        <p:nvSpPr>
          <p:cNvPr id="21" name="Rechteck: abgerundete Ecken 20">
            <a:extLst>
              <a:ext uri="{FF2B5EF4-FFF2-40B4-BE49-F238E27FC236}">
                <a16:creationId xmlns:a16="http://schemas.microsoft.com/office/drawing/2014/main" id="{56DFBC6C-02BD-43DA-A257-EAF53226CFC5}"/>
              </a:ext>
            </a:extLst>
          </p:cNvPr>
          <p:cNvSpPr/>
          <p:nvPr/>
        </p:nvSpPr>
        <p:spPr>
          <a:xfrm>
            <a:off x="10448924" y="4341011"/>
            <a:ext cx="1476375" cy="5429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Dan</a:t>
            </a:r>
            <a:endParaRPr lang="de-AT" dirty="0"/>
          </a:p>
        </p:txBody>
      </p:sp>
      <p:sp>
        <p:nvSpPr>
          <p:cNvPr id="22" name="Ellipse 21">
            <a:extLst>
              <a:ext uri="{FF2B5EF4-FFF2-40B4-BE49-F238E27FC236}">
                <a16:creationId xmlns:a16="http://schemas.microsoft.com/office/drawing/2014/main" id="{E1CCE63F-D1C8-4152-8A27-1269788A250A}"/>
              </a:ext>
            </a:extLst>
          </p:cNvPr>
          <p:cNvSpPr/>
          <p:nvPr/>
        </p:nvSpPr>
        <p:spPr>
          <a:xfrm>
            <a:off x="6938962" y="3000375"/>
            <a:ext cx="3381375" cy="8572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Rahel</a:t>
            </a:r>
            <a:endParaRPr lang="de-AT" dirty="0"/>
          </a:p>
        </p:txBody>
      </p:sp>
      <p:sp>
        <p:nvSpPr>
          <p:cNvPr id="24" name="Ellipse 23">
            <a:extLst>
              <a:ext uri="{FF2B5EF4-FFF2-40B4-BE49-F238E27FC236}">
                <a16:creationId xmlns:a16="http://schemas.microsoft.com/office/drawing/2014/main" id="{A22587EF-170B-4E3A-AFEC-E9A5DBC91B0A}"/>
              </a:ext>
            </a:extLst>
          </p:cNvPr>
          <p:cNvSpPr/>
          <p:nvPr/>
        </p:nvSpPr>
        <p:spPr>
          <a:xfrm>
            <a:off x="10448925" y="3314700"/>
            <a:ext cx="1476375" cy="5921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Rahels</a:t>
            </a:r>
          </a:p>
          <a:p>
            <a:pPr algn="ctr"/>
            <a:r>
              <a:rPr lang="de-DE" dirty="0"/>
              <a:t>Magd</a:t>
            </a:r>
            <a:endParaRPr lang="de-AT" dirty="0"/>
          </a:p>
        </p:txBody>
      </p:sp>
      <p:sp>
        <p:nvSpPr>
          <p:cNvPr id="26" name="Rechteck: abgerundete Ecken 25">
            <a:extLst>
              <a:ext uri="{FF2B5EF4-FFF2-40B4-BE49-F238E27FC236}">
                <a16:creationId xmlns:a16="http://schemas.microsoft.com/office/drawing/2014/main" id="{AA233B29-C5DC-4C22-8CB2-86E422D6DFC5}"/>
              </a:ext>
            </a:extLst>
          </p:cNvPr>
          <p:cNvSpPr/>
          <p:nvPr/>
        </p:nvSpPr>
        <p:spPr>
          <a:xfrm>
            <a:off x="252730" y="4920929"/>
            <a:ext cx="1476375" cy="5429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Ascher</a:t>
            </a:r>
            <a:endParaRPr lang="de-AT" dirty="0"/>
          </a:p>
        </p:txBody>
      </p:sp>
      <p:sp>
        <p:nvSpPr>
          <p:cNvPr id="27" name="Rechteck: abgerundete Ecken 26">
            <a:extLst>
              <a:ext uri="{FF2B5EF4-FFF2-40B4-BE49-F238E27FC236}">
                <a16:creationId xmlns:a16="http://schemas.microsoft.com/office/drawing/2014/main" id="{EF4709ED-D1C2-4249-99DA-888AF03AE3EF}"/>
              </a:ext>
            </a:extLst>
          </p:cNvPr>
          <p:cNvSpPr/>
          <p:nvPr/>
        </p:nvSpPr>
        <p:spPr>
          <a:xfrm>
            <a:off x="7234237" y="5694043"/>
            <a:ext cx="1056323" cy="4324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Manasse</a:t>
            </a:r>
            <a:endParaRPr lang="de-AT" dirty="0"/>
          </a:p>
        </p:txBody>
      </p:sp>
      <p:sp>
        <p:nvSpPr>
          <p:cNvPr id="28" name="Rechteck: abgerundete Ecken 27">
            <a:extLst>
              <a:ext uri="{FF2B5EF4-FFF2-40B4-BE49-F238E27FC236}">
                <a16:creationId xmlns:a16="http://schemas.microsoft.com/office/drawing/2014/main" id="{F1A14A7E-3AFC-409D-A9F3-4B2418A00420}"/>
              </a:ext>
            </a:extLst>
          </p:cNvPr>
          <p:cNvSpPr/>
          <p:nvPr/>
        </p:nvSpPr>
        <p:spPr>
          <a:xfrm>
            <a:off x="8555037" y="5704203"/>
            <a:ext cx="1056323" cy="4324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Efraim</a:t>
            </a:r>
            <a:endParaRPr lang="de-AT" dirty="0"/>
          </a:p>
        </p:txBody>
      </p:sp>
      <p:cxnSp>
        <p:nvCxnSpPr>
          <p:cNvPr id="30" name="Gerade Verbindung mit Pfeil 29">
            <a:extLst>
              <a:ext uri="{FF2B5EF4-FFF2-40B4-BE49-F238E27FC236}">
                <a16:creationId xmlns:a16="http://schemas.microsoft.com/office/drawing/2014/main" id="{CDCAB863-D022-452B-9098-1D608D645F46}"/>
              </a:ext>
            </a:extLst>
          </p:cNvPr>
          <p:cNvCxnSpPr>
            <a:cxnSpLocks/>
          </p:cNvCxnSpPr>
          <p:nvPr/>
        </p:nvCxnSpPr>
        <p:spPr>
          <a:xfrm flipH="1">
            <a:off x="7587377" y="5383527"/>
            <a:ext cx="436721" cy="31051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2D9F36C3-C42D-43FB-A92F-A991E1C061A7}"/>
              </a:ext>
            </a:extLst>
          </p:cNvPr>
          <p:cNvCxnSpPr>
            <a:cxnSpLocks/>
          </p:cNvCxnSpPr>
          <p:nvPr/>
        </p:nvCxnSpPr>
        <p:spPr>
          <a:xfrm>
            <a:off x="9008983" y="5393687"/>
            <a:ext cx="439817" cy="31051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9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053A0-0612-46B5-920E-0FFF746FE39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F21AF398-EE78-47BF-A49A-0DCF2FB7E810}"/>
              </a:ext>
            </a:extLst>
          </p:cNvPr>
          <p:cNvSpPr>
            <a:spLocks noGrp="1"/>
          </p:cNvSpPr>
          <p:nvPr>
            <p:ph idx="1"/>
          </p:nvPr>
        </p:nvSpPr>
        <p:spPr>
          <a:xfrm>
            <a:off x="838200" y="1825625"/>
            <a:ext cx="5562600" cy="4351338"/>
          </a:xfrm>
        </p:spPr>
        <p:txBody>
          <a:bodyPr/>
          <a:lstStyle/>
          <a:p>
            <a:pPr marL="0" indent="0">
              <a:buNone/>
            </a:pPr>
            <a:r>
              <a:rPr lang="de-DE" dirty="0"/>
              <a:t>Nach dem Auszug aus Ägypten wurden die Regionen des Gelobten Landes Kanaan den zwölf Stämmen Israels durch Josua (Nachfolger des Mose) zugeteilt. Die Stämme führen sich auf die Söhne Jakobs zurück. Josefs Söhne Efraim und Manasse erhielten sein Gebiet.</a:t>
            </a:r>
          </a:p>
          <a:p>
            <a:pPr marL="0" indent="0">
              <a:buNone/>
            </a:pPr>
            <a:r>
              <a:rPr lang="de-DE" dirty="0"/>
              <a:t>Israel („der mit Gott gerungen hat“): Beiname des Jakob</a:t>
            </a:r>
            <a:endParaRPr lang="de-AT" dirty="0"/>
          </a:p>
        </p:txBody>
      </p:sp>
      <p:pic>
        <p:nvPicPr>
          <p:cNvPr id="5" name="Grafik 4">
            <a:extLst>
              <a:ext uri="{FF2B5EF4-FFF2-40B4-BE49-F238E27FC236}">
                <a16:creationId xmlns:a16="http://schemas.microsoft.com/office/drawing/2014/main" id="{EDB826AC-0818-4421-8BB1-2297433A9F80}"/>
              </a:ext>
            </a:extLst>
          </p:cNvPr>
          <p:cNvPicPr>
            <a:picLocks noChangeAspect="1"/>
          </p:cNvPicPr>
          <p:nvPr/>
        </p:nvPicPr>
        <p:blipFill>
          <a:blip r:embed="rId2"/>
          <a:stretch>
            <a:fillRect/>
          </a:stretch>
        </p:blipFill>
        <p:spPr>
          <a:xfrm>
            <a:off x="6316612" y="0"/>
            <a:ext cx="5143500" cy="6858000"/>
          </a:xfrm>
          <a:prstGeom prst="rect">
            <a:avLst/>
          </a:prstGeom>
        </p:spPr>
      </p:pic>
    </p:spTree>
    <p:extLst>
      <p:ext uri="{BB962C8B-B14F-4D97-AF65-F5344CB8AC3E}">
        <p14:creationId xmlns:p14="http://schemas.microsoft.com/office/powerpoint/2010/main" val="408443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28EF5-15AE-46E1-A757-D0B1FECAFF68}"/>
              </a:ext>
            </a:extLst>
          </p:cNvPr>
          <p:cNvSpPr>
            <a:spLocks noGrp="1"/>
          </p:cNvSpPr>
          <p:nvPr>
            <p:ph type="title"/>
          </p:nvPr>
        </p:nvSpPr>
        <p:spPr/>
        <p:txBody>
          <a:bodyPr/>
          <a:lstStyle/>
          <a:p>
            <a:r>
              <a:rPr lang="de-DE" dirty="0"/>
              <a:t>Die ersten drei Könige Israels (um 1000 </a:t>
            </a:r>
            <a:r>
              <a:rPr lang="de-DE"/>
              <a:t>v.Chr.)</a:t>
            </a:r>
            <a:endParaRPr lang="de-AT" dirty="0"/>
          </a:p>
        </p:txBody>
      </p:sp>
      <p:sp>
        <p:nvSpPr>
          <p:cNvPr id="3" name="Inhaltsplatzhalter 2">
            <a:extLst>
              <a:ext uri="{FF2B5EF4-FFF2-40B4-BE49-F238E27FC236}">
                <a16:creationId xmlns:a16="http://schemas.microsoft.com/office/drawing/2014/main" id="{0D2A17BB-8B40-41D8-81E7-4CC8C88722BF}"/>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AT" dirty="0"/>
          </a:p>
        </p:txBody>
      </p:sp>
      <p:sp>
        <p:nvSpPr>
          <p:cNvPr id="4" name="Rechteck: abgerundete Ecken 3">
            <a:extLst>
              <a:ext uri="{FF2B5EF4-FFF2-40B4-BE49-F238E27FC236}">
                <a16:creationId xmlns:a16="http://schemas.microsoft.com/office/drawing/2014/main" id="{DB21ABD4-0AA9-4C96-AA56-4DCC279453DE}"/>
              </a:ext>
            </a:extLst>
          </p:cNvPr>
          <p:cNvSpPr/>
          <p:nvPr/>
        </p:nvSpPr>
        <p:spPr>
          <a:xfrm>
            <a:off x="1792605" y="2363470"/>
            <a:ext cx="2219325"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Saul</a:t>
            </a:r>
            <a:endParaRPr lang="de-AT" dirty="0"/>
          </a:p>
        </p:txBody>
      </p:sp>
      <p:sp>
        <p:nvSpPr>
          <p:cNvPr id="5" name="Rechteck: abgerundete Ecken 4">
            <a:extLst>
              <a:ext uri="{FF2B5EF4-FFF2-40B4-BE49-F238E27FC236}">
                <a16:creationId xmlns:a16="http://schemas.microsoft.com/office/drawing/2014/main" id="{9A15140E-C4E9-4D34-8175-D121D6B1274D}"/>
              </a:ext>
            </a:extLst>
          </p:cNvPr>
          <p:cNvSpPr/>
          <p:nvPr/>
        </p:nvSpPr>
        <p:spPr>
          <a:xfrm>
            <a:off x="1819275" y="3777615"/>
            <a:ext cx="2219325" cy="11525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David</a:t>
            </a:r>
            <a:endParaRPr lang="de-AT" dirty="0"/>
          </a:p>
        </p:txBody>
      </p:sp>
      <p:sp>
        <p:nvSpPr>
          <p:cNvPr id="6" name="Rechteck: abgerundete Ecken 5">
            <a:extLst>
              <a:ext uri="{FF2B5EF4-FFF2-40B4-BE49-F238E27FC236}">
                <a16:creationId xmlns:a16="http://schemas.microsoft.com/office/drawing/2014/main" id="{C775AB08-E51A-42A9-A358-8FA87DEA6129}"/>
              </a:ext>
            </a:extLst>
          </p:cNvPr>
          <p:cNvSpPr/>
          <p:nvPr/>
        </p:nvSpPr>
        <p:spPr>
          <a:xfrm>
            <a:off x="1838325" y="5181600"/>
            <a:ext cx="2219325" cy="11525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Salomo</a:t>
            </a:r>
            <a:endParaRPr lang="de-AT" dirty="0"/>
          </a:p>
        </p:txBody>
      </p:sp>
      <p:sp>
        <p:nvSpPr>
          <p:cNvPr id="7" name="Textfeld 6">
            <a:extLst>
              <a:ext uri="{FF2B5EF4-FFF2-40B4-BE49-F238E27FC236}">
                <a16:creationId xmlns:a16="http://schemas.microsoft.com/office/drawing/2014/main" id="{4DD3DA4A-6324-44B1-A5FE-9DEEA75D2E36}"/>
              </a:ext>
            </a:extLst>
          </p:cNvPr>
          <p:cNvSpPr txBox="1"/>
          <p:nvPr/>
        </p:nvSpPr>
        <p:spPr>
          <a:xfrm>
            <a:off x="5333999" y="2354580"/>
            <a:ext cx="5553075" cy="147732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marL="285750" indent="-285750">
              <a:buFontTx/>
              <a:buChar char="-"/>
            </a:pPr>
            <a:r>
              <a:rPr lang="de-DE" dirty="0"/>
              <a:t>gesalbt von Samuel, als die Israeliten von Gott einen König forderten</a:t>
            </a:r>
          </a:p>
          <a:p>
            <a:pPr marL="285750" indent="-285750">
              <a:buFontTx/>
              <a:buChar char="-"/>
            </a:pPr>
            <a:r>
              <a:rPr lang="de-DE" dirty="0"/>
              <a:t>abgesetzt von Gott, als er sich die Erfolge des Volkes Israel selbst zuschrieb und Gottes Hilfe verschwieg</a:t>
            </a:r>
          </a:p>
          <a:p>
            <a:endParaRPr lang="de-AT" dirty="0"/>
          </a:p>
        </p:txBody>
      </p:sp>
      <p:sp>
        <p:nvSpPr>
          <p:cNvPr id="8" name="Textfeld 7">
            <a:extLst>
              <a:ext uri="{FF2B5EF4-FFF2-40B4-BE49-F238E27FC236}">
                <a16:creationId xmlns:a16="http://schemas.microsoft.com/office/drawing/2014/main" id="{2D942480-7F62-4268-8A60-8D1D72D545A6}"/>
              </a:ext>
            </a:extLst>
          </p:cNvPr>
          <p:cNvSpPr txBox="1"/>
          <p:nvPr/>
        </p:nvSpPr>
        <p:spPr>
          <a:xfrm>
            <a:off x="5343524" y="3595370"/>
            <a:ext cx="5553075" cy="17543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pPr marL="285750" indent="-285750">
              <a:buFontTx/>
              <a:buChar char="-"/>
            </a:pPr>
            <a:r>
              <a:rPr lang="de-DE" dirty="0"/>
              <a:t>aus dem Stamm </a:t>
            </a:r>
            <a:r>
              <a:rPr lang="de-DE" dirty="0" err="1"/>
              <a:t>Juda</a:t>
            </a:r>
            <a:r>
              <a:rPr lang="de-DE" dirty="0"/>
              <a:t>, Vater </a:t>
            </a:r>
            <a:r>
              <a:rPr lang="de-DE" dirty="0" err="1"/>
              <a:t>Isai</a:t>
            </a:r>
            <a:r>
              <a:rPr lang="de-DE" dirty="0"/>
              <a:t>, jüngster von den 8 Söhnen </a:t>
            </a:r>
            <a:r>
              <a:rPr lang="de-DE" dirty="0" err="1"/>
              <a:t>Isais</a:t>
            </a:r>
            <a:endParaRPr lang="de-DE" dirty="0"/>
          </a:p>
          <a:p>
            <a:pPr marL="285750" indent="-285750">
              <a:buFontTx/>
              <a:buChar char="-"/>
            </a:pPr>
            <a:r>
              <a:rPr lang="de-DE" dirty="0"/>
              <a:t>besiegte die Philister</a:t>
            </a:r>
          </a:p>
          <a:p>
            <a:pPr marL="285750" indent="-285750">
              <a:buFontTx/>
              <a:buChar char="-"/>
            </a:pPr>
            <a:r>
              <a:rPr lang="de-DE" dirty="0"/>
              <a:t>brachte die Bundeslade mit den 10 Geboten in die neue Hauptstadt Jerusalem</a:t>
            </a:r>
          </a:p>
          <a:p>
            <a:endParaRPr lang="de-AT" dirty="0"/>
          </a:p>
        </p:txBody>
      </p:sp>
      <p:sp>
        <p:nvSpPr>
          <p:cNvPr id="10" name="Textfeld 9">
            <a:extLst>
              <a:ext uri="{FF2B5EF4-FFF2-40B4-BE49-F238E27FC236}">
                <a16:creationId xmlns:a16="http://schemas.microsoft.com/office/drawing/2014/main" id="{17E3A9DA-65B3-42AF-BC85-1804BA9FCE2A}"/>
              </a:ext>
            </a:extLst>
          </p:cNvPr>
          <p:cNvSpPr txBox="1"/>
          <p:nvPr/>
        </p:nvSpPr>
        <p:spPr>
          <a:xfrm>
            <a:off x="5364479" y="5461456"/>
            <a:ext cx="5553075" cy="92333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marL="285750" indent="-285750">
              <a:buFontTx/>
              <a:buChar char="-"/>
            </a:pPr>
            <a:r>
              <a:rPr lang="de-DE" dirty="0"/>
              <a:t>baute den Tempel in Jerusalem</a:t>
            </a:r>
          </a:p>
          <a:p>
            <a:pPr marL="285750" indent="-285750">
              <a:buFontTx/>
              <a:buChar char="-"/>
            </a:pPr>
            <a:r>
              <a:rPr lang="de-DE" dirty="0"/>
              <a:t>war berühmt für seine von Gott geschenkte Weisheit</a:t>
            </a:r>
          </a:p>
          <a:p>
            <a:endParaRPr lang="de-AT" dirty="0"/>
          </a:p>
        </p:txBody>
      </p:sp>
    </p:spTree>
    <p:extLst>
      <p:ext uri="{BB962C8B-B14F-4D97-AF65-F5344CB8AC3E}">
        <p14:creationId xmlns:p14="http://schemas.microsoft.com/office/powerpoint/2010/main" val="1911314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6f30c68f-1058-407b-9cdd-cf43688bb961" xsi:nil="true"/>
    <Self_Registration_Enabled xmlns="6f30c68f-1058-407b-9cdd-cf43688bb961" xsi:nil="true"/>
    <Invited_Teachers xmlns="6f30c68f-1058-407b-9cdd-cf43688bb961" xsi:nil="true"/>
    <IsNotebookLocked xmlns="6f30c68f-1058-407b-9cdd-cf43688bb961" xsi:nil="true"/>
    <Templates xmlns="6f30c68f-1058-407b-9cdd-cf43688bb961" xsi:nil="true"/>
    <Students xmlns="6f30c68f-1058-407b-9cdd-cf43688bb961">
      <UserInfo>
        <DisplayName/>
        <AccountId xsi:nil="true"/>
        <AccountType/>
      </UserInfo>
    </Students>
    <LMS_Mappings xmlns="6f30c68f-1058-407b-9cdd-cf43688bb961" xsi:nil="true"/>
    <NotebookType xmlns="6f30c68f-1058-407b-9cdd-cf43688bb961" xsi:nil="true"/>
    <Teachers xmlns="6f30c68f-1058-407b-9cdd-cf43688bb961">
      <UserInfo>
        <DisplayName/>
        <AccountId xsi:nil="true"/>
        <AccountType/>
      </UserInfo>
    </Teachers>
    <Student_Groups xmlns="6f30c68f-1058-407b-9cdd-cf43688bb961">
      <UserInfo>
        <DisplayName/>
        <AccountId xsi:nil="true"/>
        <AccountType/>
      </UserInfo>
    </Student_Groups>
    <AppVersion xmlns="6f30c68f-1058-407b-9cdd-cf43688bb961" xsi:nil="true"/>
    <Has_Teacher_Only_SectionGroup xmlns="6f30c68f-1058-407b-9cdd-cf43688bb961" xsi:nil="true"/>
    <Owner xmlns="6f30c68f-1058-407b-9cdd-cf43688bb961">
      <UserInfo>
        <DisplayName/>
        <AccountId xsi:nil="true"/>
        <AccountType/>
      </UserInfo>
    </Owner>
    <Distribution_Groups xmlns="6f30c68f-1058-407b-9cdd-cf43688bb961" xsi:nil="true"/>
    <FolderType xmlns="6f30c68f-1058-407b-9cdd-cf43688bb961" xsi:nil="true"/>
    <CultureName xmlns="6f30c68f-1058-407b-9cdd-cf43688bb961" xsi:nil="true"/>
    <TeamsChannelId xmlns="6f30c68f-1058-407b-9cdd-cf43688bb961" xsi:nil="true"/>
    <Invited_Students xmlns="6f30c68f-1058-407b-9cdd-cf43688bb961" xsi:nil="true"/>
    <DefaultSectionNames xmlns="6f30c68f-1058-407b-9cdd-cf43688bb961" xsi:nil="true"/>
    <Is_Collaboration_Space_Locked xmlns="6f30c68f-1058-407b-9cdd-cf43688bb9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5263CF0ED56524E8ECEDBBABFA66437" ma:contentTypeVersion="31" ma:contentTypeDescription="Ein neues Dokument erstellen." ma:contentTypeScope="" ma:versionID="bbb6f085fc5d8a1aaa206f039712c880">
  <xsd:schema xmlns:xsd="http://www.w3.org/2001/XMLSchema" xmlns:xs="http://www.w3.org/2001/XMLSchema" xmlns:p="http://schemas.microsoft.com/office/2006/metadata/properties" xmlns:ns3="6f30c68f-1058-407b-9cdd-cf43688bb961" xmlns:ns4="adbaa712-640f-4d55-933a-b433fa24a3e5" targetNamespace="http://schemas.microsoft.com/office/2006/metadata/properties" ma:root="true" ma:fieldsID="9abce3af3b8b3df62e58224036e37438" ns3:_="" ns4:_="">
    <xsd:import namespace="6f30c68f-1058-407b-9cdd-cf43688bb961"/>
    <xsd:import namespace="adbaa712-640f-4d55-933a-b433fa24a3e5"/>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0c68f-1058-407b-9cdd-cf43688bb96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baa712-640f-4d55-933a-b433fa24a3e5" elementFormDefault="qualified">
    <xsd:import namespace="http://schemas.microsoft.com/office/2006/documentManagement/types"/>
    <xsd:import namespace="http://schemas.microsoft.com/office/infopath/2007/PartnerControls"/>
    <xsd:element name="SharedWithUsers" ma:index="2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Freigegeben für - Details" ma:internalName="SharedWithDetails" ma:readOnly="true">
      <xsd:simpleType>
        <xsd:restriction base="dms:Note">
          <xsd:maxLength value="255"/>
        </xsd:restriction>
      </xsd:simpleType>
    </xsd:element>
    <xsd:element name="SharingHintHash" ma:index="30"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4C8C1-C823-4B1E-A4C2-C9EC18622792}">
  <ds:schemaRefs>
    <ds:schemaRef ds:uri="http://schemas.microsoft.com/office/infopath/2007/PartnerControls"/>
    <ds:schemaRef ds:uri="http://purl.org/dc/dcmitype/"/>
    <ds:schemaRef ds:uri="6f30c68f-1058-407b-9cdd-cf43688bb961"/>
    <ds:schemaRef ds:uri="http://www.w3.org/XML/1998/namespace"/>
    <ds:schemaRef ds:uri="http://schemas.microsoft.com/office/2006/documentManagement/types"/>
    <ds:schemaRef ds:uri="http://purl.org/dc/elements/1.1/"/>
    <ds:schemaRef ds:uri="http://schemas.openxmlformats.org/package/2006/metadata/core-properties"/>
    <ds:schemaRef ds:uri="adbaa712-640f-4d55-933a-b433fa24a3e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AE44527-EC15-4FEF-A6E5-877E44945D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0c68f-1058-407b-9cdd-cf43688bb961"/>
    <ds:schemaRef ds:uri="adbaa712-640f-4d55-933a-b433fa24a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D49DA-3BA0-42B4-9C11-D94D82AA6E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Breitbild</PresentationFormat>
  <Paragraphs>56</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Der Stammbaum  des Volkes Israel</vt:lpstr>
      <vt:lpstr>PowerPoint-Präsentation</vt:lpstr>
      <vt:lpstr>PowerPoint-Präsentation</vt:lpstr>
      <vt:lpstr>PowerPoint-Präsentation</vt:lpstr>
      <vt:lpstr>PowerPoint-Präsentation</vt:lpstr>
      <vt:lpstr>Jakobs Söhne</vt:lpstr>
      <vt:lpstr>PowerPoint-Präsentation</vt:lpstr>
      <vt:lpstr>Die ersten drei Könige Israels (um 1000 v.Chr.)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Stammbaum  des Volkes Israel</dc:title>
  <dc:creator>Sebastian Hacker</dc:creator>
  <cp:lastModifiedBy>Maximilian Hacker</cp:lastModifiedBy>
  <cp:revision>24</cp:revision>
  <dcterms:created xsi:type="dcterms:W3CDTF">2020-11-13T07:29:25Z</dcterms:created>
  <dcterms:modified xsi:type="dcterms:W3CDTF">2021-12-08T22:21:13Z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0x01010025263CF0ED56524E8ECEDBBABFA66437</vt:lpwstr>
  </property>
</Properties>
</file>