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ED72EF-26F9-4F45-99DA-E63C2C088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9BEBD9-0601-4FAF-A6E1-283B9DC11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57F04D-5729-4D58-BD4A-C65CB576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AB7F-A5A2-4343-BC59-261383EA6794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3D6B3B-D718-452C-90FD-9A56D1E82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56DD8D-FFEE-47CD-A867-F43702995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C5FC-EDD3-4576-8426-32E55760C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50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5F093-EC0E-4683-9424-429D45D36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87F208E-A0E6-4D06-8B1A-BCE175CAA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DD77A-E4B1-4972-98BD-6F00E6F73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AB7F-A5A2-4343-BC59-261383EA6794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DE3E9F-A4FF-4517-97B2-6FD4781C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5400FA-C4D1-4A90-BBB5-F1188282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C5FC-EDD3-4576-8426-32E55760C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97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B9841B7-6016-4E4D-9926-AE298DF78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53ACD12-ADD3-433C-8A64-F5DCF4F04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8A18F-2D7E-4C98-B18F-ABA2258EA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AB7F-A5A2-4343-BC59-261383EA6794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A4E376-D61B-4765-87A9-F82C2D300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782C9-4187-4541-AE78-D64FD824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C5FC-EDD3-4576-8426-32E55760C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92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A74D5-8ED5-431E-8F5C-003A21228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633ED3-AEC1-490C-8738-7EFECE2BE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190FA3-CE99-43B8-8FEA-D20968AD2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AB7F-A5A2-4343-BC59-261383EA6794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4DD05C-56FF-4B5A-93A8-50D704FE0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94AE05-F07B-4625-B9FB-C8B11FA2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C5FC-EDD3-4576-8426-32E55760C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84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AA6063-6486-4CA9-8DBE-F3019A59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6F9154-27FF-4222-AD45-0F3F2DE8B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31EB77-7E34-4621-9558-DD34A42A6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AB7F-A5A2-4343-BC59-261383EA6794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4FE2A5-8149-46E1-B8A3-E978A2000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02FA7E-031B-4C32-950D-D3837EA67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C5FC-EDD3-4576-8426-32E55760C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0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98018B-E8FB-4EE3-80B5-855FB5FE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ACDA76-031F-4494-8795-D3444F231E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0E0FC7-68CF-43E5-8E3F-14E31B5E9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0D232F-6AFC-456C-92F5-083ADABD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AB7F-A5A2-4343-BC59-261383EA6794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2926CC-F4D3-4458-8CEA-03D5CDF15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F03DD4-8562-44B9-A7A8-FA5705ADC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C5FC-EDD3-4576-8426-32E55760C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44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2F034-5EA4-495E-8BE7-3F0914A34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07BAD7-CDD5-4707-A507-40BCFC493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8C5DFB-56EE-48AA-A8EF-4450E0844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2645E54-D7E0-4B5D-820E-69A4CE0C5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2EC63DF-B2BF-4066-8D3A-94CFD3EC4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60790B7-61EA-46C1-A4E6-8FF72AA5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AB7F-A5A2-4343-BC59-261383EA6794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0C7D0E6-8A39-456C-B432-42B016FC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3C3D96C-877F-42D3-96EC-69FCE52F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C5FC-EDD3-4576-8426-32E55760C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94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93E5DF-54D9-4860-914A-39ED5CF3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49A303-9E91-4177-A24F-A4BC8DBC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AB7F-A5A2-4343-BC59-261383EA6794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555E033-1E9D-4ACB-AB4A-220E2221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52C3089-039B-4EE6-BF2E-52EB72AA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C5FC-EDD3-4576-8426-32E55760C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80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E57550-6D9C-414A-98AF-7E2EC6A5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AB7F-A5A2-4343-BC59-261383EA6794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CC4D3A9-CE2B-4FDA-B440-C64ACDC84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7DB90B-66E1-48B0-BE6A-D701C399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C5FC-EDD3-4576-8426-32E55760C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78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51743E-0F46-4B7F-9254-64D33B1E1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14DCB2-45D5-4E61-A705-2774DD04E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721639-15ED-47A3-8820-3602EF6A0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BC2D62-9697-4CD4-957E-8BBF50A42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AB7F-A5A2-4343-BC59-261383EA6794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6012FF-DA66-4D1E-B1D1-9D9739488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3CE017-4F49-4DC7-BDA4-6F8F89FE9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C5FC-EDD3-4576-8426-32E55760C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22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3D82D-A671-4AC3-BF5E-D9D6C2F47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DC14D93-8855-4947-B5F3-5531E7565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3B3FFC-A9C3-4C53-982A-33C3C12FB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997096-18B6-4E41-991F-488D98CE6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AB7F-A5A2-4343-BC59-261383EA6794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73D7383-7560-41E9-9450-01365B0A7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582A99-85D3-4A9A-95A6-4C1F3108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C5FC-EDD3-4576-8426-32E55760C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71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502D50B-1D71-4762-9E39-7C2C1DF0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BF3CDD-B9E6-44AB-AF7D-D28B79741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904EDC-9C5A-4944-8392-2B7DE71F0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AB7F-A5A2-4343-BC59-261383EA6794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ED441-8756-40EC-B234-84C5257FD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F07465-3934-4D1C-AD87-582D692E2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AC5FC-EDD3-4576-8426-32E55760C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739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0D04D3-AF74-474A-9E58-2427E86189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Meine Lebensschatzkarte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69CD65-2E3D-47EE-AC42-D237551998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highlight>
                  <a:srgbClr val="FFFF00"/>
                </a:highlight>
              </a:rPr>
              <a:t>wichtige Lebenssituationen </a:t>
            </a:r>
            <a:r>
              <a:rPr lang="de-DE" dirty="0">
                <a:highlight>
                  <a:srgbClr val="00FF00"/>
                </a:highlight>
              </a:rPr>
              <a:t>Helfer</a:t>
            </a:r>
            <a:r>
              <a:rPr lang="de-DE" dirty="0"/>
              <a:t> </a:t>
            </a:r>
            <a:r>
              <a:rPr lang="de-DE" dirty="0">
                <a:highlight>
                  <a:srgbClr val="FF0000"/>
                </a:highlight>
              </a:rPr>
              <a:t>Gefahren</a:t>
            </a:r>
            <a:r>
              <a:rPr lang="de-DE" dirty="0"/>
              <a:t> </a:t>
            </a:r>
            <a:r>
              <a:rPr lang="de-DE" dirty="0">
                <a:highlight>
                  <a:srgbClr val="808000"/>
                </a:highlight>
              </a:rPr>
              <a:t>Ziele</a:t>
            </a:r>
            <a:r>
              <a:rPr lang="de-DE" dirty="0"/>
              <a:t> </a:t>
            </a:r>
            <a:r>
              <a:rPr lang="de-DE" dirty="0">
                <a:highlight>
                  <a:srgbClr val="FF00FF"/>
                </a:highlight>
              </a:rPr>
              <a:t>Schätze</a:t>
            </a:r>
          </a:p>
        </p:txBody>
      </p:sp>
    </p:spTree>
    <p:extLst>
      <p:ext uri="{BB962C8B-B14F-4D97-AF65-F5344CB8AC3E}">
        <p14:creationId xmlns:p14="http://schemas.microsoft.com/office/powerpoint/2010/main" val="340855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46932AF0-9E6D-4DBF-832D-1FF6DFB130E3}"/>
              </a:ext>
            </a:extLst>
          </p:cNvPr>
          <p:cNvSpPr/>
          <p:nvPr/>
        </p:nvSpPr>
        <p:spPr>
          <a:xfrm>
            <a:off x="1465118" y="1402773"/>
            <a:ext cx="1537855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C4E60394-C888-4700-8024-1DABEE258EF3}"/>
              </a:ext>
            </a:extLst>
          </p:cNvPr>
          <p:cNvSpPr/>
          <p:nvPr/>
        </p:nvSpPr>
        <p:spPr>
          <a:xfrm>
            <a:off x="3924300" y="2261755"/>
            <a:ext cx="1537855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DADEB144-6CBD-4187-9801-C15A5B5D4F03}"/>
              </a:ext>
            </a:extLst>
          </p:cNvPr>
          <p:cNvSpPr/>
          <p:nvPr/>
        </p:nvSpPr>
        <p:spPr>
          <a:xfrm>
            <a:off x="7308272" y="1908464"/>
            <a:ext cx="1537855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CE496B64-ABD7-4B16-AAA6-CA4A6255BD77}"/>
              </a:ext>
            </a:extLst>
          </p:cNvPr>
          <p:cNvSpPr/>
          <p:nvPr/>
        </p:nvSpPr>
        <p:spPr>
          <a:xfrm>
            <a:off x="10058399" y="4142510"/>
            <a:ext cx="1537855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497FA9C9-E409-406F-986E-43D9DEA9FCB9}"/>
              </a:ext>
            </a:extLst>
          </p:cNvPr>
          <p:cNvSpPr/>
          <p:nvPr/>
        </p:nvSpPr>
        <p:spPr>
          <a:xfrm>
            <a:off x="6688280" y="5503720"/>
            <a:ext cx="1537855" cy="706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88C8D301-2F5E-491C-B36D-3E6029E5C96D}"/>
              </a:ext>
            </a:extLst>
          </p:cNvPr>
          <p:cNvSpPr/>
          <p:nvPr/>
        </p:nvSpPr>
        <p:spPr>
          <a:xfrm>
            <a:off x="2992582" y="1891145"/>
            <a:ext cx="7084496" cy="4083628"/>
          </a:xfrm>
          <a:custGeom>
            <a:avLst/>
            <a:gdLst>
              <a:gd name="connsiteX0" fmla="*/ 0 w 7084496"/>
              <a:gd name="connsiteY0" fmla="*/ 0 h 4083628"/>
              <a:gd name="connsiteX1" fmla="*/ 914400 w 7084496"/>
              <a:gd name="connsiteY1" fmla="*/ 768928 h 4083628"/>
              <a:gd name="connsiteX2" fmla="*/ 955963 w 7084496"/>
              <a:gd name="connsiteY2" fmla="*/ 779319 h 4083628"/>
              <a:gd name="connsiteX3" fmla="*/ 2473036 w 7084496"/>
              <a:gd name="connsiteY3" fmla="*/ 789710 h 4083628"/>
              <a:gd name="connsiteX4" fmla="*/ 4312227 w 7084496"/>
              <a:gd name="connsiteY4" fmla="*/ 332510 h 4083628"/>
              <a:gd name="connsiteX5" fmla="*/ 5850082 w 7084496"/>
              <a:gd name="connsiteY5" fmla="*/ 477982 h 4083628"/>
              <a:gd name="connsiteX6" fmla="*/ 7076209 w 7084496"/>
              <a:gd name="connsiteY6" fmla="*/ 2618510 h 4083628"/>
              <a:gd name="connsiteX7" fmla="*/ 5237018 w 7084496"/>
              <a:gd name="connsiteY7" fmla="*/ 4083628 h 408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84496" h="4083628">
                <a:moveTo>
                  <a:pt x="0" y="0"/>
                </a:moveTo>
                <a:lnTo>
                  <a:pt x="914400" y="768928"/>
                </a:lnTo>
                <a:cubicBezTo>
                  <a:pt x="1073727" y="898815"/>
                  <a:pt x="955963" y="779319"/>
                  <a:pt x="955963" y="779319"/>
                </a:cubicBezTo>
                <a:cubicBezTo>
                  <a:pt x="1215736" y="782783"/>
                  <a:pt x="1913659" y="864178"/>
                  <a:pt x="2473036" y="789710"/>
                </a:cubicBezTo>
                <a:cubicBezTo>
                  <a:pt x="3032413" y="715242"/>
                  <a:pt x="3749386" y="384465"/>
                  <a:pt x="4312227" y="332510"/>
                </a:cubicBezTo>
                <a:cubicBezTo>
                  <a:pt x="4875068" y="280555"/>
                  <a:pt x="5389418" y="96982"/>
                  <a:pt x="5850082" y="477982"/>
                </a:cubicBezTo>
                <a:cubicBezTo>
                  <a:pt x="6310746" y="858982"/>
                  <a:pt x="7178386" y="2017569"/>
                  <a:pt x="7076209" y="2618510"/>
                </a:cubicBezTo>
                <a:cubicBezTo>
                  <a:pt x="6974032" y="3219451"/>
                  <a:pt x="5616286" y="3849833"/>
                  <a:pt x="5237018" y="40836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35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9A0FC-E852-4AA8-9B66-3F602C0E6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25E793-CD79-4F65-ABFD-140CFB4D9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500" dirty="0"/>
              <a:t>Ein besonderer Schatz für uns Christen ist die Bibel. Sie enthält 73 Bücher.</a:t>
            </a:r>
          </a:p>
          <a:p>
            <a:pPr marL="0" indent="0">
              <a:buNone/>
            </a:pPr>
            <a:r>
              <a:rPr lang="de-DE" sz="2500" dirty="0"/>
              <a:t>Wie findet man eine Bibelstelle?</a:t>
            </a:r>
          </a:p>
          <a:p>
            <a:pPr marL="0" indent="0">
              <a:buNone/>
            </a:pPr>
            <a:r>
              <a:rPr lang="de-DE" sz="2500" dirty="0"/>
              <a:t>Mk 4, 35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2D71B17-E9CD-4255-8DC8-BF60B59A15C2}"/>
              </a:ext>
            </a:extLst>
          </p:cNvPr>
          <p:cNvSpPr/>
          <p:nvPr/>
        </p:nvSpPr>
        <p:spPr>
          <a:xfrm>
            <a:off x="1922318" y="4073236"/>
            <a:ext cx="1984664" cy="83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/>
              <a:t>Mk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75D3E8D-9532-45D0-80B0-DCD56164FF88}"/>
              </a:ext>
            </a:extLst>
          </p:cNvPr>
          <p:cNvSpPr/>
          <p:nvPr/>
        </p:nvSpPr>
        <p:spPr>
          <a:xfrm>
            <a:off x="4028209" y="4073235"/>
            <a:ext cx="1984664" cy="83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/>
              <a:t>4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EB49130B-58FE-40BD-90DC-3BA669E11087}"/>
              </a:ext>
            </a:extLst>
          </p:cNvPr>
          <p:cNvSpPr/>
          <p:nvPr/>
        </p:nvSpPr>
        <p:spPr>
          <a:xfrm>
            <a:off x="6134100" y="4073234"/>
            <a:ext cx="1984664" cy="83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/>
              <a:t>35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2B2BF12D-03A4-4FAA-8270-E223123F692F}"/>
              </a:ext>
            </a:extLst>
          </p:cNvPr>
          <p:cNvSpPr/>
          <p:nvPr/>
        </p:nvSpPr>
        <p:spPr>
          <a:xfrm>
            <a:off x="1922318" y="5125097"/>
            <a:ext cx="1984664" cy="83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/>
              <a:t>Buch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A3B99CF5-B3A8-4E05-97B8-4F0990F5C1E4}"/>
              </a:ext>
            </a:extLst>
          </p:cNvPr>
          <p:cNvSpPr/>
          <p:nvPr/>
        </p:nvSpPr>
        <p:spPr>
          <a:xfrm>
            <a:off x="4028209" y="5125096"/>
            <a:ext cx="1984664" cy="83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/>
              <a:t>Kapitel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932C1A89-5F37-48C6-8F2B-AFFF7FA1F774}"/>
              </a:ext>
            </a:extLst>
          </p:cNvPr>
          <p:cNvSpPr/>
          <p:nvPr/>
        </p:nvSpPr>
        <p:spPr>
          <a:xfrm>
            <a:off x="6134100" y="5125095"/>
            <a:ext cx="1984664" cy="83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/>
              <a:t>Vers</a:t>
            </a:r>
          </a:p>
        </p:txBody>
      </p:sp>
    </p:spTree>
    <p:extLst>
      <p:ext uri="{BB962C8B-B14F-4D97-AF65-F5344CB8AC3E}">
        <p14:creationId xmlns:p14="http://schemas.microsoft.com/office/powerpoint/2010/main" val="2912366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Meine Lebensschatzkarte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Lebensschatzkarte</dc:title>
  <dc:creator>Sebastian Hacker</dc:creator>
  <cp:lastModifiedBy>Sebastian Hacker</cp:lastModifiedBy>
  <cp:revision>1</cp:revision>
  <dcterms:created xsi:type="dcterms:W3CDTF">2022-01-19T20:51:45Z</dcterms:created>
  <dcterms:modified xsi:type="dcterms:W3CDTF">2022-01-19T20:58:33Z</dcterms:modified>
</cp:coreProperties>
</file>